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219" autoAdjust="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C575EE-C8DF-4315-8C01-2DC729C8FFBD}" type="datetimeFigureOut">
              <a:rPr lang="uk-UA" smtClean="0"/>
              <a:t>04.04.2021</a:t>
            </a:fld>
            <a:endParaRPr lang="uk-UA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C08B815-0B93-48A0-9AC4-DBB2B0A0CC8A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Самые лучшие книги из прочитанных на Литнет - БлогЯна Долидз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071546"/>
            <a:ext cx="7743852" cy="157163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Формування ключових </a:t>
            </a:r>
            <a:r>
              <a:rPr lang="uk-UA" dirty="0" err="1" smtClean="0">
                <a:solidFill>
                  <a:schemeClr val="bg1"/>
                </a:solidFill>
              </a:rPr>
              <a:t>компетентностей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учнів на уроках української мови та літератури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5715016"/>
            <a:ext cx="5929322" cy="914400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Вчитель української мови та літератури</a:t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Гречка Наталія Гаврилівна</a:t>
            </a:r>
            <a:endParaRPr lang="uk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42" name="Picture 2" descr="Ми виховуємо учня не як носія знань, а як людину, яка має жити в суспільстві і приносити йому користь. В. Сухомлинськ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9218" name="Picture 2" descr="Ключові компетентності,що формуються на уроках мови та літератури Мовознавча компетентність; Літературознавча компетентність; Соціальна компетентні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194" name="Picture 2" descr="Соціальна компетентність Уміння робити вибір Уміння брати відповідальність   Уміння Приймати рішення Уміння співпрацювати Метод “Займи позицію” Мет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170" name="Picture 2" descr="Формування соціальної компетентності : 1.Стимулювання діалогічного спілкування. 2.Проведення тренінгів соціальної активності. 3.Проведення позаклас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6" name="Picture 2" descr="Полікультурна компетентність Формування Загальнолюдських цінностей Толерантне ставлення до інших Оволодіння Досягненнями культури Проведення позакл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844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 descr="Формування полікультурної компетентності : 1.Проведення інтегрованих уроків, уроків – екскурсій, зустрічей з цікавими людьми. 2.Проведення рольових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 descr="Інформаційна компетентність Уміння добувати інформацію Уміння оброб ляти інформацію Уміння використовувати інфор мацію “Один – два – усі разом” “На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714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4" name="Picture 2" descr="Формування інформаційної компетентності : 1.Розвиток умінь учнів обирати потрібні джерела інформації. 2.Удосконалення вмінь використовувати додатко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7214"/>
            <a:ext cx="9144000" cy="7215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Комунікативна компетентність Розвиток культури мовлення; Навички обговорення проблем; Формування власної точки зору; Вміння доводити власну позицію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85776"/>
            <a:ext cx="9144000" cy="73581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8" name="Picture 4" descr="Формування комунікативної компетентності : 1.Підготовка дидактичних матеріалів до уроків розвитку мовлення. 2.Розробка нестандартних уроків, які пе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2466" name="Picture 2" descr="Творча компетентність Розвиток Образного мислення Розвиток логічного мислення Розвиток здібностей і талантІв Творчі завдання; Робота над проектом;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42" name="Picture 2" descr="Формування творчої компетентності : 1.Раціональний підбір творчих завдань. 2.Творчий підхід до вибору теми творів. 3.Проведення позакласної робот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4514" name="Picture 2" descr="Самоосвітня компетентність Здатність до самонавчання; Здатність до самоаналізу; Самоконтроль за власною діяльніст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3490" name="Picture 2" descr="Формування компетентності самоосвіти і саморозвитку : 1.Визначення проблемно – пошукових завдань, над якими потрібно працювати. 2.Підбір та опрацюв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6562" name="Picture 2" descr="Педагогічні правила щодо формування основних груп компетентностей учнів Головним є не предмет, якому ви навчаєте, а особистість, яку ви формуєте. Н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5538" name="Picture 2" descr="Пам’ятайте, що насправді знає не той, хто переказує, а той, хто застосовує на практиці. Привчайте учнів думати та діяти самостійно. Слід частіше по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7586" name="Picture 2" descr="Картинка дякую за увагу • Rus-Pic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441"/>
            <a:ext cx="9144000" cy="68934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</TotalTime>
  <Words>15</Words>
  <Application>Microsoft Office PowerPoint</Application>
  <PresentationFormat>Экран (4:3)</PresentationFormat>
  <Paragraphs>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Формування ключових компетентностей учнів на уроках української мови та літератури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2021-04-04T11:11:06Z</dcterms:created>
  <dcterms:modified xsi:type="dcterms:W3CDTF">2021-04-04T11:35:26Z</dcterms:modified>
</cp:coreProperties>
</file>