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291" r:id="rId4"/>
    <p:sldId id="267" r:id="rId5"/>
    <p:sldId id="268" r:id="rId6"/>
    <p:sldId id="277" r:id="rId7"/>
    <p:sldId id="278" r:id="rId8"/>
    <p:sldId id="279" r:id="rId9"/>
    <p:sldId id="275" r:id="rId10"/>
    <p:sldId id="260" r:id="rId11"/>
    <p:sldId id="282" r:id="rId12"/>
    <p:sldId id="276" r:id="rId13"/>
    <p:sldId id="259" r:id="rId14"/>
    <p:sldId id="285" r:id="rId15"/>
    <p:sldId id="283" r:id="rId16"/>
    <p:sldId id="284" r:id="rId17"/>
    <p:sldId id="286" r:id="rId18"/>
    <p:sldId id="261" r:id="rId19"/>
    <p:sldId id="264" r:id="rId20"/>
    <p:sldId id="287" r:id="rId21"/>
    <p:sldId id="290" r:id="rId22"/>
    <p:sldId id="263" r:id="rId23"/>
    <p:sldId id="289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800000"/>
    <a:srgbClr val="CCFF99"/>
    <a:srgbClr val="66CCFF"/>
    <a:srgbClr val="FFCC99"/>
    <a:srgbClr val="E1EC9C"/>
    <a:srgbClr val="D7E67E"/>
    <a:srgbClr val="F2F4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47" autoAdjust="0"/>
    <p:restoredTop sz="94660"/>
  </p:normalViewPr>
  <p:slideViewPr>
    <p:cSldViewPr snapToObjects="1">
      <p:cViewPr>
        <p:scale>
          <a:sx n="76" d="100"/>
          <a:sy n="76" d="100"/>
        </p:scale>
        <p:origin x="-2676" y="-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37C177-1738-4307-A91F-16D816CE3A17}" type="doc">
      <dgm:prSet loTypeId="urn:microsoft.com/office/officeart/2005/8/layout/hierarchy3" loCatId="hierarchy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BA47B2C5-AA76-4A5D-BBE6-D7668825468F}">
      <dgm:prSet phldrT="[Текст]" custT="1"/>
      <dgm:spPr/>
      <dgm:t>
        <a:bodyPr/>
        <a:lstStyle/>
        <a:p>
          <a:r>
            <a:rPr lang="uk-UA" sz="2800" b="1" i="1" dirty="0" smtClean="0">
              <a:latin typeface="Times New Roman" pitchFamily="18" charset="0"/>
            </a:rPr>
            <a:t>Головна мета розвивального навчання</a:t>
          </a:r>
          <a:endParaRPr lang="ru-RU" sz="2800" b="1" i="1" dirty="0"/>
        </a:p>
      </dgm:t>
    </dgm:pt>
    <dgm:pt modelId="{F2001B9F-0349-45D2-A425-8968A4D7970E}" type="parTrans" cxnId="{2A2F280E-55AF-4BC8-88DE-EA7E7980C7A7}">
      <dgm:prSet/>
      <dgm:spPr/>
      <dgm:t>
        <a:bodyPr/>
        <a:lstStyle/>
        <a:p>
          <a:endParaRPr lang="ru-RU"/>
        </a:p>
      </dgm:t>
    </dgm:pt>
    <dgm:pt modelId="{B5F0ACB2-283F-428D-9281-83D44696E5F3}" type="sibTrans" cxnId="{2A2F280E-55AF-4BC8-88DE-EA7E7980C7A7}">
      <dgm:prSet/>
      <dgm:spPr/>
      <dgm:t>
        <a:bodyPr/>
        <a:lstStyle/>
        <a:p>
          <a:endParaRPr lang="ru-RU"/>
        </a:p>
      </dgm:t>
    </dgm:pt>
    <dgm:pt modelId="{46915BD1-F6D6-4EF9-BC94-954494ED8C55}">
      <dgm:prSet phldrT="[Текст]" custT="1"/>
      <dgm:spPr/>
      <dgm:t>
        <a:bodyPr/>
        <a:lstStyle/>
        <a:p>
          <a:r>
            <a:rPr lang="uk-UA" sz="2400" b="1" i="1" smtClean="0">
              <a:latin typeface="Times New Roman" pitchFamily="18" charset="0"/>
            </a:rPr>
            <a:t>Перетворення учня, якого навчають, в учня, який навчається</a:t>
          </a:r>
          <a:endParaRPr lang="ru-RU" sz="2400" b="1" i="1" dirty="0"/>
        </a:p>
      </dgm:t>
    </dgm:pt>
    <dgm:pt modelId="{750F87AB-A745-451E-B514-DA86D8EF2201}" type="parTrans" cxnId="{538971AF-6076-4B56-99DD-A7D600448948}">
      <dgm:prSet/>
      <dgm:spPr/>
      <dgm:t>
        <a:bodyPr/>
        <a:lstStyle/>
        <a:p>
          <a:endParaRPr lang="ru-RU"/>
        </a:p>
      </dgm:t>
    </dgm:pt>
    <dgm:pt modelId="{D0F10DF3-9E9F-4E50-B81D-62C68C4E7C41}" type="sibTrans" cxnId="{538971AF-6076-4B56-99DD-A7D600448948}">
      <dgm:prSet/>
      <dgm:spPr/>
      <dgm:t>
        <a:bodyPr/>
        <a:lstStyle/>
        <a:p>
          <a:endParaRPr lang="ru-RU"/>
        </a:p>
      </dgm:t>
    </dgm:pt>
    <dgm:pt modelId="{83F97920-E3C7-4112-B2B6-7632123A4D54}">
      <dgm:prSet phldrT="[Текст]" custT="1"/>
      <dgm:spPr/>
      <dgm:t>
        <a:bodyPr/>
        <a:lstStyle/>
        <a:p>
          <a:r>
            <a:rPr lang="uk-UA" sz="2800" b="1" i="1" smtClean="0">
              <a:latin typeface="Times New Roman" pitchFamily="18" charset="0"/>
            </a:rPr>
            <a:t>Головна мета традиційної школи</a:t>
          </a:r>
          <a:endParaRPr lang="ru-RU" sz="2800" b="1" i="1" dirty="0"/>
        </a:p>
      </dgm:t>
    </dgm:pt>
    <dgm:pt modelId="{45ED911C-2E79-4368-BB05-E46902E0C864}" type="parTrans" cxnId="{48BA459A-227D-41F2-A967-20E17B9DAE07}">
      <dgm:prSet/>
      <dgm:spPr/>
      <dgm:t>
        <a:bodyPr/>
        <a:lstStyle/>
        <a:p>
          <a:endParaRPr lang="ru-RU"/>
        </a:p>
      </dgm:t>
    </dgm:pt>
    <dgm:pt modelId="{FA22A7EB-C044-458A-B72E-6670E7DCD847}" type="sibTrans" cxnId="{48BA459A-227D-41F2-A967-20E17B9DAE07}">
      <dgm:prSet/>
      <dgm:spPr/>
      <dgm:t>
        <a:bodyPr/>
        <a:lstStyle/>
        <a:p>
          <a:endParaRPr lang="ru-RU"/>
        </a:p>
      </dgm:t>
    </dgm:pt>
    <dgm:pt modelId="{98A43B5D-4A0F-462E-9CC4-5F9E349687DD}">
      <dgm:prSet phldrT="[Текст]" custT="1"/>
      <dgm:spPr/>
      <dgm:t>
        <a:bodyPr/>
        <a:lstStyle/>
        <a:p>
          <a:r>
            <a:rPr lang="uk-UA" sz="2400" b="1" i="1" smtClean="0">
              <a:latin typeface="Times New Roman" pitchFamily="18" charset="0"/>
              <a:cs typeface="Times New Roman" pitchFamily="18" charset="0"/>
            </a:rPr>
            <a:t>Накопичення</a:t>
          </a:r>
        </a:p>
        <a:p>
          <a:r>
            <a:rPr lang="uk-UA" sz="2400" b="1" i="1" smtClean="0">
              <a:latin typeface="Times New Roman" pitchFamily="18" charset="0"/>
              <a:cs typeface="Times New Roman" pitchFamily="18" charset="0"/>
            </a:rPr>
            <a:t>конкретних знань і вмінь</a:t>
          </a:r>
          <a:endParaRPr lang="ru-RU" sz="2400" b="1" i="1" dirty="0">
            <a:latin typeface="Times New Roman" pitchFamily="18" charset="0"/>
            <a:cs typeface="Times New Roman" pitchFamily="18" charset="0"/>
          </a:endParaRPr>
        </a:p>
      </dgm:t>
    </dgm:pt>
    <dgm:pt modelId="{81272839-6E19-4BB0-8A26-F415AA2902CD}" type="parTrans" cxnId="{6DD33CB1-3F8E-4CD7-8453-2853C81DEBD3}">
      <dgm:prSet/>
      <dgm:spPr/>
      <dgm:t>
        <a:bodyPr/>
        <a:lstStyle/>
        <a:p>
          <a:endParaRPr lang="ru-RU"/>
        </a:p>
      </dgm:t>
    </dgm:pt>
    <dgm:pt modelId="{05F6659B-997C-450D-89C4-3CFD835F739C}" type="sibTrans" cxnId="{6DD33CB1-3F8E-4CD7-8453-2853C81DEBD3}">
      <dgm:prSet/>
      <dgm:spPr/>
      <dgm:t>
        <a:bodyPr/>
        <a:lstStyle/>
        <a:p>
          <a:endParaRPr lang="ru-RU"/>
        </a:p>
      </dgm:t>
    </dgm:pt>
    <dgm:pt modelId="{7614E200-FD84-45BA-818B-8EBC8ED2205B}" type="pres">
      <dgm:prSet presAssocID="{3C37C177-1738-4307-A91F-16D816CE3A1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9838B0E-16DF-4AC0-9CBA-8813A30716AE}" type="pres">
      <dgm:prSet presAssocID="{BA47B2C5-AA76-4A5D-BBE6-D7668825468F}" presName="root" presStyleCnt="0"/>
      <dgm:spPr/>
      <dgm:t>
        <a:bodyPr/>
        <a:lstStyle/>
        <a:p>
          <a:endParaRPr lang="ru-RU"/>
        </a:p>
      </dgm:t>
    </dgm:pt>
    <dgm:pt modelId="{7C754AE7-B416-4087-83DD-9BD7EFFC0771}" type="pres">
      <dgm:prSet presAssocID="{BA47B2C5-AA76-4A5D-BBE6-D7668825468F}" presName="rootComposite" presStyleCnt="0"/>
      <dgm:spPr/>
      <dgm:t>
        <a:bodyPr/>
        <a:lstStyle/>
        <a:p>
          <a:endParaRPr lang="ru-RU"/>
        </a:p>
      </dgm:t>
    </dgm:pt>
    <dgm:pt modelId="{1EE38538-71D5-41BC-8F89-35E191F9D653}" type="pres">
      <dgm:prSet presAssocID="{BA47B2C5-AA76-4A5D-BBE6-D7668825468F}" presName="rootText" presStyleLbl="node1" presStyleIdx="0" presStyleCnt="2" custLinFactNeighborX="-27" custLinFactNeighborY="951"/>
      <dgm:spPr/>
      <dgm:t>
        <a:bodyPr/>
        <a:lstStyle/>
        <a:p>
          <a:endParaRPr lang="ru-RU"/>
        </a:p>
      </dgm:t>
    </dgm:pt>
    <dgm:pt modelId="{CB9CD284-1F1E-48D3-A241-BCF8EEB928B5}" type="pres">
      <dgm:prSet presAssocID="{BA47B2C5-AA76-4A5D-BBE6-D7668825468F}" presName="rootConnector" presStyleLbl="node1" presStyleIdx="0" presStyleCnt="2"/>
      <dgm:spPr/>
      <dgm:t>
        <a:bodyPr/>
        <a:lstStyle/>
        <a:p>
          <a:endParaRPr lang="ru-RU"/>
        </a:p>
      </dgm:t>
    </dgm:pt>
    <dgm:pt modelId="{BE751FFE-FC8D-4571-9039-8A8A0674A92D}" type="pres">
      <dgm:prSet presAssocID="{BA47B2C5-AA76-4A5D-BBE6-D7668825468F}" presName="childShape" presStyleCnt="0"/>
      <dgm:spPr/>
      <dgm:t>
        <a:bodyPr/>
        <a:lstStyle/>
        <a:p>
          <a:endParaRPr lang="ru-RU"/>
        </a:p>
      </dgm:t>
    </dgm:pt>
    <dgm:pt modelId="{2ABD8524-EB24-4994-A2D2-FEDD85E3D1C1}" type="pres">
      <dgm:prSet presAssocID="{750F87AB-A745-451E-B514-DA86D8EF2201}" presName="Name13" presStyleLbl="parChTrans1D2" presStyleIdx="0" presStyleCnt="2"/>
      <dgm:spPr/>
      <dgm:t>
        <a:bodyPr/>
        <a:lstStyle/>
        <a:p>
          <a:endParaRPr lang="ru-RU"/>
        </a:p>
      </dgm:t>
    </dgm:pt>
    <dgm:pt modelId="{EC4D3EB2-ED6B-47A5-B2F1-69841BA03307}" type="pres">
      <dgm:prSet presAssocID="{46915BD1-F6D6-4EF9-BC94-954494ED8C55}" presName="childText" presStyleLbl="bgAcc1" presStyleIdx="0" presStyleCnt="2" custLinFactNeighborX="206" custLinFactNeighborY="17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E892F4-3FCE-446C-91B5-4817F7378806}" type="pres">
      <dgm:prSet presAssocID="{83F97920-E3C7-4112-B2B6-7632123A4D54}" presName="root" presStyleCnt="0"/>
      <dgm:spPr/>
      <dgm:t>
        <a:bodyPr/>
        <a:lstStyle/>
        <a:p>
          <a:endParaRPr lang="ru-RU"/>
        </a:p>
      </dgm:t>
    </dgm:pt>
    <dgm:pt modelId="{61C16898-6138-4903-9523-A13E40B87535}" type="pres">
      <dgm:prSet presAssocID="{83F97920-E3C7-4112-B2B6-7632123A4D54}" presName="rootComposite" presStyleCnt="0"/>
      <dgm:spPr/>
      <dgm:t>
        <a:bodyPr/>
        <a:lstStyle/>
        <a:p>
          <a:endParaRPr lang="ru-RU"/>
        </a:p>
      </dgm:t>
    </dgm:pt>
    <dgm:pt modelId="{66A6FF9A-A5DC-43D4-8F62-897354AB7EB3}" type="pres">
      <dgm:prSet presAssocID="{83F97920-E3C7-4112-B2B6-7632123A4D54}" presName="rootText" presStyleLbl="node1" presStyleIdx="1" presStyleCnt="2" custLinFactNeighborX="-27" custLinFactNeighborY="951"/>
      <dgm:spPr/>
      <dgm:t>
        <a:bodyPr/>
        <a:lstStyle/>
        <a:p>
          <a:endParaRPr lang="ru-RU"/>
        </a:p>
      </dgm:t>
    </dgm:pt>
    <dgm:pt modelId="{186E127E-EA65-47FC-B913-3DC351EE9027}" type="pres">
      <dgm:prSet presAssocID="{83F97920-E3C7-4112-B2B6-7632123A4D54}" presName="rootConnector" presStyleLbl="node1" presStyleIdx="1" presStyleCnt="2"/>
      <dgm:spPr/>
      <dgm:t>
        <a:bodyPr/>
        <a:lstStyle/>
        <a:p>
          <a:endParaRPr lang="ru-RU"/>
        </a:p>
      </dgm:t>
    </dgm:pt>
    <dgm:pt modelId="{797A7A54-C302-47B4-8C34-35F3E7A51C5E}" type="pres">
      <dgm:prSet presAssocID="{83F97920-E3C7-4112-B2B6-7632123A4D54}" presName="childShape" presStyleCnt="0"/>
      <dgm:spPr/>
      <dgm:t>
        <a:bodyPr/>
        <a:lstStyle/>
        <a:p>
          <a:endParaRPr lang="ru-RU"/>
        </a:p>
      </dgm:t>
    </dgm:pt>
    <dgm:pt modelId="{F367E6C3-3EE8-4A6E-8BBD-EAE5F51658C0}" type="pres">
      <dgm:prSet presAssocID="{81272839-6E19-4BB0-8A26-F415AA2902CD}" presName="Name13" presStyleLbl="parChTrans1D2" presStyleIdx="1" presStyleCnt="2"/>
      <dgm:spPr/>
      <dgm:t>
        <a:bodyPr/>
        <a:lstStyle/>
        <a:p>
          <a:endParaRPr lang="ru-RU"/>
        </a:p>
      </dgm:t>
    </dgm:pt>
    <dgm:pt modelId="{48B036B8-0737-49A8-9069-50D39D2B2B37}" type="pres">
      <dgm:prSet presAssocID="{98A43B5D-4A0F-462E-9CC4-5F9E349687DD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2F280E-55AF-4BC8-88DE-EA7E7980C7A7}" srcId="{3C37C177-1738-4307-A91F-16D816CE3A17}" destId="{BA47B2C5-AA76-4A5D-BBE6-D7668825468F}" srcOrd="0" destOrd="0" parTransId="{F2001B9F-0349-45D2-A425-8968A4D7970E}" sibTransId="{B5F0ACB2-283F-428D-9281-83D44696E5F3}"/>
    <dgm:cxn modelId="{538971AF-6076-4B56-99DD-A7D600448948}" srcId="{BA47B2C5-AA76-4A5D-BBE6-D7668825468F}" destId="{46915BD1-F6D6-4EF9-BC94-954494ED8C55}" srcOrd="0" destOrd="0" parTransId="{750F87AB-A745-451E-B514-DA86D8EF2201}" sibTransId="{D0F10DF3-9E9F-4E50-B81D-62C68C4E7C41}"/>
    <dgm:cxn modelId="{4C6A72CC-45DF-4FF2-ABFC-ED6F9AEF3AB6}" type="presOf" srcId="{750F87AB-A745-451E-B514-DA86D8EF2201}" destId="{2ABD8524-EB24-4994-A2D2-FEDD85E3D1C1}" srcOrd="0" destOrd="0" presId="urn:microsoft.com/office/officeart/2005/8/layout/hierarchy3"/>
    <dgm:cxn modelId="{DD421D17-FC37-4F16-9011-9D7B8450C2C7}" type="presOf" srcId="{83F97920-E3C7-4112-B2B6-7632123A4D54}" destId="{66A6FF9A-A5DC-43D4-8F62-897354AB7EB3}" srcOrd="0" destOrd="0" presId="urn:microsoft.com/office/officeart/2005/8/layout/hierarchy3"/>
    <dgm:cxn modelId="{48BA459A-227D-41F2-A967-20E17B9DAE07}" srcId="{3C37C177-1738-4307-A91F-16D816CE3A17}" destId="{83F97920-E3C7-4112-B2B6-7632123A4D54}" srcOrd="1" destOrd="0" parTransId="{45ED911C-2E79-4368-BB05-E46902E0C864}" sibTransId="{FA22A7EB-C044-458A-B72E-6670E7DCD847}"/>
    <dgm:cxn modelId="{FF6CFC3E-26E4-4996-B180-ACD3530A388B}" type="presOf" srcId="{BA47B2C5-AA76-4A5D-BBE6-D7668825468F}" destId="{CB9CD284-1F1E-48D3-A241-BCF8EEB928B5}" srcOrd="1" destOrd="0" presId="urn:microsoft.com/office/officeart/2005/8/layout/hierarchy3"/>
    <dgm:cxn modelId="{3D546F09-541A-4693-8261-A3CE13F74294}" type="presOf" srcId="{98A43B5D-4A0F-462E-9CC4-5F9E349687DD}" destId="{48B036B8-0737-49A8-9069-50D39D2B2B37}" srcOrd="0" destOrd="0" presId="urn:microsoft.com/office/officeart/2005/8/layout/hierarchy3"/>
    <dgm:cxn modelId="{EE76EC4F-96B4-41C5-A860-C2DD019E8A67}" type="presOf" srcId="{46915BD1-F6D6-4EF9-BC94-954494ED8C55}" destId="{EC4D3EB2-ED6B-47A5-B2F1-69841BA03307}" srcOrd="0" destOrd="0" presId="urn:microsoft.com/office/officeart/2005/8/layout/hierarchy3"/>
    <dgm:cxn modelId="{6DD33CB1-3F8E-4CD7-8453-2853C81DEBD3}" srcId="{83F97920-E3C7-4112-B2B6-7632123A4D54}" destId="{98A43B5D-4A0F-462E-9CC4-5F9E349687DD}" srcOrd="0" destOrd="0" parTransId="{81272839-6E19-4BB0-8A26-F415AA2902CD}" sibTransId="{05F6659B-997C-450D-89C4-3CFD835F739C}"/>
    <dgm:cxn modelId="{4F67E264-5537-4EF0-95FA-DC7AB48887F1}" type="presOf" srcId="{BA47B2C5-AA76-4A5D-BBE6-D7668825468F}" destId="{1EE38538-71D5-41BC-8F89-35E191F9D653}" srcOrd="0" destOrd="0" presId="urn:microsoft.com/office/officeart/2005/8/layout/hierarchy3"/>
    <dgm:cxn modelId="{C2384753-F6F4-4F03-8BD4-BE7C1EB555BF}" type="presOf" srcId="{81272839-6E19-4BB0-8A26-F415AA2902CD}" destId="{F367E6C3-3EE8-4A6E-8BBD-EAE5F51658C0}" srcOrd="0" destOrd="0" presId="urn:microsoft.com/office/officeart/2005/8/layout/hierarchy3"/>
    <dgm:cxn modelId="{5AAF3F08-7212-4DC7-BEE8-5F005A78FAC7}" type="presOf" srcId="{3C37C177-1738-4307-A91F-16D816CE3A17}" destId="{7614E200-FD84-45BA-818B-8EBC8ED2205B}" srcOrd="0" destOrd="0" presId="urn:microsoft.com/office/officeart/2005/8/layout/hierarchy3"/>
    <dgm:cxn modelId="{AC263F0F-F324-438A-8569-845DCB61E46B}" type="presOf" srcId="{83F97920-E3C7-4112-B2B6-7632123A4D54}" destId="{186E127E-EA65-47FC-B913-3DC351EE9027}" srcOrd="1" destOrd="0" presId="urn:microsoft.com/office/officeart/2005/8/layout/hierarchy3"/>
    <dgm:cxn modelId="{5F33D2A1-067B-4CB0-8AE2-013A17A5CA15}" type="presParOf" srcId="{7614E200-FD84-45BA-818B-8EBC8ED2205B}" destId="{59838B0E-16DF-4AC0-9CBA-8813A30716AE}" srcOrd="0" destOrd="0" presId="urn:microsoft.com/office/officeart/2005/8/layout/hierarchy3"/>
    <dgm:cxn modelId="{3621105A-A382-46AF-94F1-27D71436166D}" type="presParOf" srcId="{59838B0E-16DF-4AC0-9CBA-8813A30716AE}" destId="{7C754AE7-B416-4087-83DD-9BD7EFFC0771}" srcOrd="0" destOrd="0" presId="urn:microsoft.com/office/officeart/2005/8/layout/hierarchy3"/>
    <dgm:cxn modelId="{6799B92B-5A00-46EF-A800-327C57608E69}" type="presParOf" srcId="{7C754AE7-B416-4087-83DD-9BD7EFFC0771}" destId="{1EE38538-71D5-41BC-8F89-35E191F9D653}" srcOrd="0" destOrd="0" presId="urn:microsoft.com/office/officeart/2005/8/layout/hierarchy3"/>
    <dgm:cxn modelId="{44D05952-2970-4D17-9733-D530A62C9A2D}" type="presParOf" srcId="{7C754AE7-B416-4087-83DD-9BD7EFFC0771}" destId="{CB9CD284-1F1E-48D3-A241-BCF8EEB928B5}" srcOrd="1" destOrd="0" presId="urn:microsoft.com/office/officeart/2005/8/layout/hierarchy3"/>
    <dgm:cxn modelId="{1488F7C1-E1ED-48F1-8947-F2DD931BF5A0}" type="presParOf" srcId="{59838B0E-16DF-4AC0-9CBA-8813A30716AE}" destId="{BE751FFE-FC8D-4571-9039-8A8A0674A92D}" srcOrd="1" destOrd="0" presId="urn:microsoft.com/office/officeart/2005/8/layout/hierarchy3"/>
    <dgm:cxn modelId="{13B366A5-896A-4C57-83AA-D9B021FF7D46}" type="presParOf" srcId="{BE751FFE-FC8D-4571-9039-8A8A0674A92D}" destId="{2ABD8524-EB24-4994-A2D2-FEDD85E3D1C1}" srcOrd="0" destOrd="0" presId="urn:microsoft.com/office/officeart/2005/8/layout/hierarchy3"/>
    <dgm:cxn modelId="{7BF2F51F-A1F5-42B8-A360-FDC48B4B63CB}" type="presParOf" srcId="{BE751FFE-FC8D-4571-9039-8A8A0674A92D}" destId="{EC4D3EB2-ED6B-47A5-B2F1-69841BA03307}" srcOrd="1" destOrd="0" presId="urn:microsoft.com/office/officeart/2005/8/layout/hierarchy3"/>
    <dgm:cxn modelId="{E48079F9-FCAA-4C24-AD8B-66ACE2DF70AD}" type="presParOf" srcId="{7614E200-FD84-45BA-818B-8EBC8ED2205B}" destId="{A1E892F4-3FCE-446C-91B5-4817F7378806}" srcOrd="1" destOrd="0" presId="urn:microsoft.com/office/officeart/2005/8/layout/hierarchy3"/>
    <dgm:cxn modelId="{EAC66942-0E86-4FF2-A04B-6EB3881FC446}" type="presParOf" srcId="{A1E892F4-3FCE-446C-91B5-4817F7378806}" destId="{61C16898-6138-4903-9523-A13E40B87535}" srcOrd="0" destOrd="0" presId="urn:microsoft.com/office/officeart/2005/8/layout/hierarchy3"/>
    <dgm:cxn modelId="{D813D811-7196-4677-B73A-4A9677EA63EF}" type="presParOf" srcId="{61C16898-6138-4903-9523-A13E40B87535}" destId="{66A6FF9A-A5DC-43D4-8F62-897354AB7EB3}" srcOrd="0" destOrd="0" presId="urn:microsoft.com/office/officeart/2005/8/layout/hierarchy3"/>
    <dgm:cxn modelId="{C27F0FB9-C6A2-4055-BF02-69916E6C283E}" type="presParOf" srcId="{61C16898-6138-4903-9523-A13E40B87535}" destId="{186E127E-EA65-47FC-B913-3DC351EE9027}" srcOrd="1" destOrd="0" presId="urn:microsoft.com/office/officeart/2005/8/layout/hierarchy3"/>
    <dgm:cxn modelId="{004B9848-0895-4BA3-8F11-A8B14407AFC6}" type="presParOf" srcId="{A1E892F4-3FCE-446C-91B5-4817F7378806}" destId="{797A7A54-C302-47B4-8C34-35F3E7A51C5E}" srcOrd="1" destOrd="0" presId="urn:microsoft.com/office/officeart/2005/8/layout/hierarchy3"/>
    <dgm:cxn modelId="{FAA5A5A8-A6F3-425C-972B-680302E92D9C}" type="presParOf" srcId="{797A7A54-C302-47B4-8C34-35F3E7A51C5E}" destId="{F367E6C3-3EE8-4A6E-8BBD-EAE5F51658C0}" srcOrd="0" destOrd="0" presId="urn:microsoft.com/office/officeart/2005/8/layout/hierarchy3"/>
    <dgm:cxn modelId="{1850DF58-F494-4CD9-9AFC-B3127FA17ECE}" type="presParOf" srcId="{797A7A54-C302-47B4-8C34-35F3E7A51C5E}" destId="{48B036B8-0737-49A8-9069-50D39D2B2B37}" srcOrd="1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44881D-4EB0-49F3-8B55-28224A3C0E8C}" type="doc">
      <dgm:prSet loTypeId="urn:microsoft.com/office/officeart/2005/8/layout/orgChart1" loCatId="hierarchy" qsTypeId="urn:microsoft.com/office/officeart/2005/8/quickstyle/simple1" qsCatId="simple" csTypeId="urn:microsoft.com/office/officeart/2005/8/colors/accent2_1" csCatId="accent2"/>
      <dgm:spPr/>
    </dgm:pt>
    <dgm:pt modelId="{52E47E77-128B-4D79-9372-A2BA498657B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dirty="0" smtClean="0">
              <a:ln/>
              <a:effectLst/>
              <a:latin typeface="Times New Roman" pitchFamily="18" charset="0"/>
            </a:rPr>
            <a:t>Проблемна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dirty="0" smtClean="0">
              <a:ln/>
              <a:effectLst/>
              <a:latin typeface="Times New Roman" pitchFamily="18" charset="0"/>
            </a:rPr>
            <a:t> ситуація</a:t>
          </a:r>
          <a:endParaRPr kumimoji="0" lang="ru-RU" altLang="ru-RU" b="1" i="0" u="none" strike="noStrike" cap="none" normalizeH="0" baseline="0" dirty="0" smtClean="0">
            <a:ln/>
            <a:effectLst/>
            <a:latin typeface="Times New Roman" pitchFamily="18" charset="0"/>
          </a:endParaRPr>
        </a:p>
      </dgm:t>
    </dgm:pt>
    <dgm:pt modelId="{18333ECB-517A-4F53-9353-0AB545091D71}" type="parTrans" cxnId="{F3B16811-2754-4994-8819-A891B983BB26}">
      <dgm:prSet/>
      <dgm:spPr/>
      <dgm:t>
        <a:bodyPr/>
        <a:lstStyle/>
        <a:p>
          <a:endParaRPr lang="ru-RU"/>
        </a:p>
      </dgm:t>
    </dgm:pt>
    <dgm:pt modelId="{18BC61BA-0FAB-4805-B92C-3BF2D156D21F}" type="sibTrans" cxnId="{F3B16811-2754-4994-8819-A891B983BB26}">
      <dgm:prSet/>
      <dgm:spPr/>
      <dgm:t>
        <a:bodyPr/>
        <a:lstStyle/>
        <a:p>
          <a:endParaRPr lang="ru-RU"/>
        </a:p>
      </dgm:t>
    </dgm:pt>
    <dgm:pt modelId="{C41BA4A1-F90C-4443-A0C4-6F8B5682D5D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ОБ</a:t>
          </a:r>
          <a:r>
            <a:rPr kumimoji="0" lang="uk-UA" altLang="ru-RU" b="1" i="0" u="none" strike="noStrike" cap="none" normalizeH="0" baseline="0" dirty="0" smtClean="0">
              <a:ln/>
              <a:effectLst/>
              <a:latin typeface="Arial"/>
              <a:cs typeface="Times New Roman" pitchFamily="18" charset="0"/>
            </a:rPr>
            <a:t>’</a:t>
          </a:r>
          <a:r>
            <a:rPr kumimoji="0" lang="uk-UA" altLang="ru-RU" b="1" i="0" u="none" strike="noStrike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ЄКТ</a:t>
          </a:r>
        </a:p>
      </dgm:t>
    </dgm:pt>
    <dgm:pt modelId="{47578BE6-6DF4-465A-B51C-DD2CF5DF3871}" type="parTrans" cxnId="{4326D924-D9F0-428B-86C5-9ADA39C3F854}">
      <dgm:prSet/>
      <dgm:spPr/>
      <dgm:t>
        <a:bodyPr/>
        <a:lstStyle/>
        <a:p>
          <a:endParaRPr lang="ru-RU"/>
        </a:p>
      </dgm:t>
    </dgm:pt>
    <dgm:pt modelId="{7F41A701-AF7E-4286-B3E5-5054299566EA}" type="sibTrans" cxnId="{4326D924-D9F0-428B-86C5-9ADA39C3F854}">
      <dgm:prSet/>
      <dgm:spPr/>
      <dgm:t>
        <a:bodyPr/>
        <a:lstStyle/>
        <a:p>
          <a:endParaRPr lang="ru-RU"/>
        </a:p>
      </dgm:t>
    </dgm:pt>
    <dgm:pt modelId="{17FDE43E-4F06-454A-B236-D2D9910011B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/>
              <a:effectLst/>
              <a:latin typeface="Arial" charset="0"/>
            </a:rPr>
            <a:t>СУБ</a:t>
          </a:r>
          <a:r>
            <a:rPr kumimoji="0" lang="uk-UA" altLang="ru-RU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’ЄКТ</a:t>
          </a:r>
        </a:p>
      </dgm:t>
    </dgm:pt>
    <dgm:pt modelId="{C690F2E7-5C7F-49E7-902A-7881A88D7145}" type="parTrans" cxnId="{9F275ACE-F344-44F3-8393-BB7600BBFFF2}">
      <dgm:prSet/>
      <dgm:spPr/>
      <dgm:t>
        <a:bodyPr/>
        <a:lstStyle/>
        <a:p>
          <a:endParaRPr lang="ru-RU"/>
        </a:p>
      </dgm:t>
    </dgm:pt>
    <dgm:pt modelId="{7755F1F3-1FC5-487D-9737-499CBA4DE9A4}" type="sibTrans" cxnId="{9F275ACE-F344-44F3-8393-BB7600BBFFF2}">
      <dgm:prSet/>
      <dgm:spPr/>
      <dgm:t>
        <a:bodyPr/>
        <a:lstStyle/>
        <a:p>
          <a:endParaRPr lang="ru-RU"/>
        </a:p>
      </dgm:t>
    </dgm:pt>
    <dgm:pt modelId="{0F849090-9B3F-4F09-9EF5-08DCE6FF588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dirty="0" smtClean="0">
              <a:ln/>
              <a:effectLst/>
              <a:latin typeface="Arial" charset="0"/>
            </a:rPr>
            <a:t>МИСЛЕННЄВА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dirty="0" smtClean="0">
              <a:ln/>
              <a:effectLst/>
              <a:latin typeface="Arial" charset="0"/>
            </a:rPr>
            <a:t>ВЗАЄМОДІЯ</a:t>
          </a:r>
          <a:endParaRPr kumimoji="0" lang="ru-RU" altLang="ru-RU" b="1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1D53EB14-8EAE-4CB7-969F-306613C6F378}" type="parTrans" cxnId="{567330EF-6E8C-46E0-A24B-EE0F338DF153}">
      <dgm:prSet/>
      <dgm:spPr/>
      <dgm:t>
        <a:bodyPr/>
        <a:lstStyle/>
        <a:p>
          <a:endParaRPr lang="ru-RU"/>
        </a:p>
      </dgm:t>
    </dgm:pt>
    <dgm:pt modelId="{9EA1E854-B0CD-4E1F-BB32-FB482A40C255}" type="sibTrans" cxnId="{567330EF-6E8C-46E0-A24B-EE0F338DF153}">
      <dgm:prSet/>
      <dgm:spPr/>
      <dgm:t>
        <a:bodyPr/>
        <a:lstStyle/>
        <a:p>
          <a:endParaRPr lang="ru-RU"/>
        </a:p>
      </dgm:t>
    </dgm:pt>
    <dgm:pt modelId="{0FE0E81F-AD9B-417C-85D7-731C17326A4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/>
              <a:effectLst/>
              <a:latin typeface="Arial" charset="0"/>
            </a:rPr>
            <a:t>ОСОБЛИВОСТІ ЦІЄЇ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/>
              <a:effectLst/>
              <a:latin typeface="Arial" charset="0"/>
            </a:rPr>
            <a:t>ВЗАЄМОДІЇ</a:t>
          </a:r>
          <a:endParaRPr kumimoji="0" lang="ru-RU" altLang="ru-RU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75DD8ED2-BEB5-498F-864E-1231BAC7E8AF}" type="parTrans" cxnId="{11ADEA45-8D25-4158-A79E-A59D4820B079}">
      <dgm:prSet/>
      <dgm:spPr/>
      <dgm:t>
        <a:bodyPr/>
        <a:lstStyle/>
        <a:p>
          <a:endParaRPr lang="ru-RU"/>
        </a:p>
      </dgm:t>
    </dgm:pt>
    <dgm:pt modelId="{E3426FDF-5156-4BBB-B708-CB3187532621}" type="sibTrans" cxnId="{11ADEA45-8D25-4158-A79E-A59D4820B079}">
      <dgm:prSet/>
      <dgm:spPr/>
      <dgm:t>
        <a:bodyPr/>
        <a:lstStyle/>
        <a:p>
          <a:endParaRPr lang="ru-RU"/>
        </a:p>
      </dgm:t>
    </dgm:pt>
    <dgm:pt modelId="{DB1CA39E-75C1-406C-BDDC-874E5F3705FF}" type="pres">
      <dgm:prSet presAssocID="{0F44881D-4EB0-49F3-8B55-28224A3C0E8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CD236DC-DE4E-4448-A80D-A6D7020F0600}" type="pres">
      <dgm:prSet presAssocID="{52E47E77-128B-4D79-9372-A2BA498657BA}" presName="hierRoot1" presStyleCnt="0">
        <dgm:presLayoutVars>
          <dgm:hierBranch/>
        </dgm:presLayoutVars>
      </dgm:prSet>
      <dgm:spPr/>
    </dgm:pt>
    <dgm:pt modelId="{CFD10F32-26BB-4DD1-8E5E-46EED6252393}" type="pres">
      <dgm:prSet presAssocID="{52E47E77-128B-4D79-9372-A2BA498657BA}" presName="rootComposite1" presStyleCnt="0"/>
      <dgm:spPr/>
    </dgm:pt>
    <dgm:pt modelId="{C6D1A44F-1BCE-42E2-A680-F534CEA533F7}" type="pres">
      <dgm:prSet presAssocID="{52E47E77-128B-4D79-9372-A2BA498657BA}" presName="rootText1" presStyleLbl="node0" presStyleIdx="0" presStyleCnt="1" custLinFactNeighborX="2251" custLinFactNeighborY="-832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E43D17-A203-4A66-8FFC-1C2C06BDC548}" type="pres">
      <dgm:prSet presAssocID="{52E47E77-128B-4D79-9372-A2BA498657B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90D2F47-2569-47F9-91A1-418CE4091960}" type="pres">
      <dgm:prSet presAssocID="{52E47E77-128B-4D79-9372-A2BA498657BA}" presName="hierChild2" presStyleCnt="0"/>
      <dgm:spPr/>
    </dgm:pt>
    <dgm:pt modelId="{F07406D6-BAC6-4DA5-A42A-1606B4F24267}" type="pres">
      <dgm:prSet presAssocID="{47578BE6-6DF4-465A-B51C-DD2CF5DF3871}" presName="Name35" presStyleLbl="parChTrans1D2" presStyleIdx="0" presStyleCnt="4"/>
      <dgm:spPr/>
      <dgm:t>
        <a:bodyPr/>
        <a:lstStyle/>
        <a:p>
          <a:endParaRPr lang="ru-RU"/>
        </a:p>
      </dgm:t>
    </dgm:pt>
    <dgm:pt modelId="{462F83E4-6D64-4584-BE5A-D2309B24E0A9}" type="pres">
      <dgm:prSet presAssocID="{C41BA4A1-F90C-4443-A0C4-6F8B5682D5D3}" presName="hierRoot2" presStyleCnt="0">
        <dgm:presLayoutVars>
          <dgm:hierBranch/>
        </dgm:presLayoutVars>
      </dgm:prSet>
      <dgm:spPr/>
    </dgm:pt>
    <dgm:pt modelId="{F784B423-5A70-40E7-B2A9-5EAD79246F60}" type="pres">
      <dgm:prSet presAssocID="{C41BA4A1-F90C-4443-A0C4-6F8B5682D5D3}" presName="rootComposite" presStyleCnt="0"/>
      <dgm:spPr/>
    </dgm:pt>
    <dgm:pt modelId="{5ADC4533-E3E9-4B71-9ABE-D3A274396081}" type="pres">
      <dgm:prSet presAssocID="{C41BA4A1-F90C-4443-A0C4-6F8B5682D5D3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26C289-3454-4A21-BBF5-CD94172F50A7}" type="pres">
      <dgm:prSet presAssocID="{C41BA4A1-F90C-4443-A0C4-6F8B5682D5D3}" presName="rootConnector" presStyleLbl="node2" presStyleIdx="0" presStyleCnt="4"/>
      <dgm:spPr/>
      <dgm:t>
        <a:bodyPr/>
        <a:lstStyle/>
        <a:p>
          <a:endParaRPr lang="ru-RU"/>
        </a:p>
      </dgm:t>
    </dgm:pt>
    <dgm:pt modelId="{B3AEE083-A6E9-4FD0-B3E3-B58AAA3E79B2}" type="pres">
      <dgm:prSet presAssocID="{C41BA4A1-F90C-4443-A0C4-6F8B5682D5D3}" presName="hierChild4" presStyleCnt="0"/>
      <dgm:spPr/>
    </dgm:pt>
    <dgm:pt modelId="{E37E4F7E-61EB-49F2-930C-E594FFBD4E6E}" type="pres">
      <dgm:prSet presAssocID="{C41BA4A1-F90C-4443-A0C4-6F8B5682D5D3}" presName="hierChild5" presStyleCnt="0"/>
      <dgm:spPr/>
    </dgm:pt>
    <dgm:pt modelId="{78232DD0-42EF-4B55-925E-6B4767813E83}" type="pres">
      <dgm:prSet presAssocID="{C690F2E7-5C7F-49E7-902A-7881A88D7145}" presName="Name35" presStyleLbl="parChTrans1D2" presStyleIdx="1" presStyleCnt="4"/>
      <dgm:spPr/>
      <dgm:t>
        <a:bodyPr/>
        <a:lstStyle/>
        <a:p>
          <a:endParaRPr lang="ru-RU"/>
        </a:p>
      </dgm:t>
    </dgm:pt>
    <dgm:pt modelId="{90CA26A1-F6C9-448C-B263-38DD44EA2393}" type="pres">
      <dgm:prSet presAssocID="{17FDE43E-4F06-454A-B236-D2D9910011BD}" presName="hierRoot2" presStyleCnt="0">
        <dgm:presLayoutVars>
          <dgm:hierBranch/>
        </dgm:presLayoutVars>
      </dgm:prSet>
      <dgm:spPr/>
    </dgm:pt>
    <dgm:pt modelId="{73E45747-9464-47DD-8FCD-3D0B0ED59390}" type="pres">
      <dgm:prSet presAssocID="{17FDE43E-4F06-454A-B236-D2D9910011BD}" presName="rootComposite" presStyleCnt="0"/>
      <dgm:spPr/>
    </dgm:pt>
    <dgm:pt modelId="{78523964-0938-430A-B030-A1D892D45D32}" type="pres">
      <dgm:prSet presAssocID="{17FDE43E-4F06-454A-B236-D2D9910011BD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63EF11-0A96-49B5-A72F-1ED0E60658A6}" type="pres">
      <dgm:prSet presAssocID="{17FDE43E-4F06-454A-B236-D2D9910011BD}" presName="rootConnector" presStyleLbl="node2" presStyleIdx="1" presStyleCnt="4"/>
      <dgm:spPr/>
      <dgm:t>
        <a:bodyPr/>
        <a:lstStyle/>
        <a:p>
          <a:endParaRPr lang="ru-RU"/>
        </a:p>
      </dgm:t>
    </dgm:pt>
    <dgm:pt modelId="{DCC1AF70-A9DC-4684-878C-6C7B9ABB7647}" type="pres">
      <dgm:prSet presAssocID="{17FDE43E-4F06-454A-B236-D2D9910011BD}" presName="hierChild4" presStyleCnt="0"/>
      <dgm:spPr/>
    </dgm:pt>
    <dgm:pt modelId="{76BDF16E-2CB2-4D8C-83C5-369C94B83A1F}" type="pres">
      <dgm:prSet presAssocID="{17FDE43E-4F06-454A-B236-D2D9910011BD}" presName="hierChild5" presStyleCnt="0"/>
      <dgm:spPr/>
    </dgm:pt>
    <dgm:pt modelId="{1B10C32B-B12A-4E44-B81F-43942864C401}" type="pres">
      <dgm:prSet presAssocID="{1D53EB14-8EAE-4CB7-969F-306613C6F378}" presName="Name35" presStyleLbl="parChTrans1D2" presStyleIdx="2" presStyleCnt="4"/>
      <dgm:spPr/>
      <dgm:t>
        <a:bodyPr/>
        <a:lstStyle/>
        <a:p>
          <a:endParaRPr lang="ru-RU"/>
        </a:p>
      </dgm:t>
    </dgm:pt>
    <dgm:pt modelId="{7C101A05-D2A7-4ACC-9277-B086D935CC4C}" type="pres">
      <dgm:prSet presAssocID="{0F849090-9B3F-4F09-9EF5-08DCE6FF588C}" presName="hierRoot2" presStyleCnt="0">
        <dgm:presLayoutVars>
          <dgm:hierBranch/>
        </dgm:presLayoutVars>
      </dgm:prSet>
      <dgm:spPr/>
    </dgm:pt>
    <dgm:pt modelId="{516076DA-D474-4604-AD45-CCBDE45B441A}" type="pres">
      <dgm:prSet presAssocID="{0F849090-9B3F-4F09-9EF5-08DCE6FF588C}" presName="rootComposite" presStyleCnt="0"/>
      <dgm:spPr/>
    </dgm:pt>
    <dgm:pt modelId="{6F65BD1D-6187-436D-A70F-928FCBC667C6}" type="pres">
      <dgm:prSet presAssocID="{0F849090-9B3F-4F09-9EF5-08DCE6FF588C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ADA558-1DEA-4487-97CD-EC312CDF85D4}" type="pres">
      <dgm:prSet presAssocID="{0F849090-9B3F-4F09-9EF5-08DCE6FF588C}" presName="rootConnector" presStyleLbl="node2" presStyleIdx="2" presStyleCnt="4"/>
      <dgm:spPr/>
      <dgm:t>
        <a:bodyPr/>
        <a:lstStyle/>
        <a:p>
          <a:endParaRPr lang="ru-RU"/>
        </a:p>
      </dgm:t>
    </dgm:pt>
    <dgm:pt modelId="{63C28C65-FCF7-4967-8BFB-D613B03229EC}" type="pres">
      <dgm:prSet presAssocID="{0F849090-9B3F-4F09-9EF5-08DCE6FF588C}" presName="hierChild4" presStyleCnt="0"/>
      <dgm:spPr/>
    </dgm:pt>
    <dgm:pt modelId="{A580086C-DEDB-401A-9D8F-074F2AAF7067}" type="pres">
      <dgm:prSet presAssocID="{0F849090-9B3F-4F09-9EF5-08DCE6FF588C}" presName="hierChild5" presStyleCnt="0"/>
      <dgm:spPr/>
    </dgm:pt>
    <dgm:pt modelId="{BAAE0CAF-991F-4C3F-80A0-5C6827A34EDA}" type="pres">
      <dgm:prSet presAssocID="{75DD8ED2-BEB5-498F-864E-1231BAC7E8AF}" presName="Name35" presStyleLbl="parChTrans1D2" presStyleIdx="3" presStyleCnt="4"/>
      <dgm:spPr/>
      <dgm:t>
        <a:bodyPr/>
        <a:lstStyle/>
        <a:p>
          <a:endParaRPr lang="ru-RU"/>
        </a:p>
      </dgm:t>
    </dgm:pt>
    <dgm:pt modelId="{6E703F1C-4610-4803-971E-64E43A4150CB}" type="pres">
      <dgm:prSet presAssocID="{0FE0E81F-AD9B-417C-85D7-731C17326A43}" presName="hierRoot2" presStyleCnt="0">
        <dgm:presLayoutVars>
          <dgm:hierBranch/>
        </dgm:presLayoutVars>
      </dgm:prSet>
      <dgm:spPr/>
    </dgm:pt>
    <dgm:pt modelId="{728C5083-2A97-4B76-9748-35C6240A42DC}" type="pres">
      <dgm:prSet presAssocID="{0FE0E81F-AD9B-417C-85D7-731C17326A43}" presName="rootComposite" presStyleCnt="0"/>
      <dgm:spPr/>
    </dgm:pt>
    <dgm:pt modelId="{EA3ABAEA-CDC3-4487-B11A-E35DE81638AA}" type="pres">
      <dgm:prSet presAssocID="{0FE0E81F-AD9B-417C-85D7-731C17326A43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58A467-1BCC-4117-87B9-70F7EF784A4C}" type="pres">
      <dgm:prSet presAssocID="{0FE0E81F-AD9B-417C-85D7-731C17326A43}" presName="rootConnector" presStyleLbl="node2" presStyleIdx="3" presStyleCnt="4"/>
      <dgm:spPr/>
      <dgm:t>
        <a:bodyPr/>
        <a:lstStyle/>
        <a:p>
          <a:endParaRPr lang="ru-RU"/>
        </a:p>
      </dgm:t>
    </dgm:pt>
    <dgm:pt modelId="{B7885888-FFED-4EC4-B7DB-39A3FAC3C10A}" type="pres">
      <dgm:prSet presAssocID="{0FE0E81F-AD9B-417C-85D7-731C17326A43}" presName="hierChild4" presStyleCnt="0"/>
      <dgm:spPr/>
    </dgm:pt>
    <dgm:pt modelId="{53EB39DA-4C71-4085-A71D-E7B9034B4602}" type="pres">
      <dgm:prSet presAssocID="{0FE0E81F-AD9B-417C-85D7-731C17326A43}" presName="hierChild5" presStyleCnt="0"/>
      <dgm:spPr/>
    </dgm:pt>
    <dgm:pt modelId="{DA1D7ECB-983B-460C-842C-5A157610E09C}" type="pres">
      <dgm:prSet presAssocID="{52E47E77-128B-4D79-9372-A2BA498657BA}" presName="hierChild3" presStyleCnt="0"/>
      <dgm:spPr/>
    </dgm:pt>
  </dgm:ptLst>
  <dgm:cxnLst>
    <dgm:cxn modelId="{084514F6-45EC-4E38-8E72-9734C48E1BFC}" type="presOf" srcId="{C41BA4A1-F90C-4443-A0C4-6F8B5682D5D3}" destId="{5ADC4533-E3E9-4B71-9ABE-D3A274396081}" srcOrd="0" destOrd="0" presId="urn:microsoft.com/office/officeart/2005/8/layout/orgChart1"/>
    <dgm:cxn modelId="{4268C0BA-D864-4B36-AE54-4F95FECCD432}" type="presOf" srcId="{0FE0E81F-AD9B-417C-85D7-731C17326A43}" destId="{B858A467-1BCC-4117-87B9-70F7EF784A4C}" srcOrd="1" destOrd="0" presId="urn:microsoft.com/office/officeart/2005/8/layout/orgChart1"/>
    <dgm:cxn modelId="{F3B16811-2754-4994-8819-A891B983BB26}" srcId="{0F44881D-4EB0-49F3-8B55-28224A3C0E8C}" destId="{52E47E77-128B-4D79-9372-A2BA498657BA}" srcOrd="0" destOrd="0" parTransId="{18333ECB-517A-4F53-9353-0AB545091D71}" sibTransId="{18BC61BA-0FAB-4805-B92C-3BF2D156D21F}"/>
    <dgm:cxn modelId="{4326D924-D9F0-428B-86C5-9ADA39C3F854}" srcId="{52E47E77-128B-4D79-9372-A2BA498657BA}" destId="{C41BA4A1-F90C-4443-A0C4-6F8B5682D5D3}" srcOrd="0" destOrd="0" parTransId="{47578BE6-6DF4-465A-B51C-DD2CF5DF3871}" sibTransId="{7F41A701-AF7E-4286-B3E5-5054299566EA}"/>
    <dgm:cxn modelId="{E2E5DE6F-0B04-427D-A91C-49617C3EC2A6}" type="presOf" srcId="{1D53EB14-8EAE-4CB7-969F-306613C6F378}" destId="{1B10C32B-B12A-4E44-B81F-43942864C401}" srcOrd="0" destOrd="0" presId="urn:microsoft.com/office/officeart/2005/8/layout/orgChart1"/>
    <dgm:cxn modelId="{6309C2B6-2FC2-4118-BE9A-37A081B07A9B}" type="presOf" srcId="{17FDE43E-4F06-454A-B236-D2D9910011BD}" destId="{9363EF11-0A96-49B5-A72F-1ED0E60658A6}" srcOrd="1" destOrd="0" presId="urn:microsoft.com/office/officeart/2005/8/layout/orgChart1"/>
    <dgm:cxn modelId="{1516557E-86FD-4EB3-A058-FF5F7B91BA6D}" type="presOf" srcId="{52E47E77-128B-4D79-9372-A2BA498657BA}" destId="{99E43D17-A203-4A66-8FFC-1C2C06BDC548}" srcOrd="1" destOrd="0" presId="urn:microsoft.com/office/officeart/2005/8/layout/orgChart1"/>
    <dgm:cxn modelId="{567330EF-6E8C-46E0-A24B-EE0F338DF153}" srcId="{52E47E77-128B-4D79-9372-A2BA498657BA}" destId="{0F849090-9B3F-4F09-9EF5-08DCE6FF588C}" srcOrd="2" destOrd="0" parTransId="{1D53EB14-8EAE-4CB7-969F-306613C6F378}" sibTransId="{9EA1E854-B0CD-4E1F-BB32-FB482A40C255}"/>
    <dgm:cxn modelId="{2BAA94B9-2F4F-4FF1-9961-B432FD7E2C3C}" type="presOf" srcId="{0FE0E81F-AD9B-417C-85D7-731C17326A43}" destId="{EA3ABAEA-CDC3-4487-B11A-E35DE81638AA}" srcOrd="0" destOrd="0" presId="urn:microsoft.com/office/officeart/2005/8/layout/orgChart1"/>
    <dgm:cxn modelId="{FC09B415-7757-4D92-9123-4BF94C20D157}" type="presOf" srcId="{0F44881D-4EB0-49F3-8B55-28224A3C0E8C}" destId="{DB1CA39E-75C1-406C-BDDC-874E5F3705FF}" srcOrd="0" destOrd="0" presId="urn:microsoft.com/office/officeart/2005/8/layout/orgChart1"/>
    <dgm:cxn modelId="{3B6B3DCE-F58E-4760-B3AD-C55B10E83546}" type="presOf" srcId="{47578BE6-6DF4-465A-B51C-DD2CF5DF3871}" destId="{F07406D6-BAC6-4DA5-A42A-1606B4F24267}" srcOrd="0" destOrd="0" presId="urn:microsoft.com/office/officeart/2005/8/layout/orgChart1"/>
    <dgm:cxn modelId="{58F39A98-4726-4308-AB90-6F7213187ED6}" type="presOf" srcId="{75DD8ED2-BEB5-498F-864E-1231BAC7E8AF}" destId="{BAAE0CAF-991F-4C3F-80A0-5C6827A34EDA}" srcOrd="0" destOrd="0" presId="urn:microsoft.com/office/officeart/2005/8/layout/orgChart1"/>
    <dgm:cxn modelId="{6D6E6276-0156-4674-8DC2-48E392A76389}" type="presOf" srcId="{C690F2E7-5C7F-49E7-902A-7881A88D7145}" destId="{78232DD0-42EF-4B55-925E-6B4767813E83}" srcOrd="0" destOrd="0" presId="urn:microsoft.com/office/officeart/2005/8/layout/orgChart1"/>
    <dgm:cxn modelId="{0ACD3771-290B-4652-AD7F-8BE36376776B}" type="presOf" srcId="{0F849090-9B3F-4F09-9EF5-08DCE6FF588C}" destId="{6F65BD1D-6187-436D-A70F-928FCBC667C6}" srcOrd="0" destOrd="0" presId="urn:microsoft.com/office/officeart/2005/8/layout/orgChart1"/>
    <dgm:cxn modelId="{96534810-39FF-4A52-A7AA-1B0BF0E5585E}" type="presOf" srcId="{52E47E77-128B-4D79-9372-A2BA498657BA}" destId="{C6D1A44F-1BCE-42E2-A680-F534CEA533F7}" srcOrd="0" destOrd="0" presId="urn:microsoft.com/office/officeart/2005/8/layout/orgChart1"/>
    <dgm:cxn modelId="{11ADEA45-8D25-4158-A79E-A59D4820B079}" srcId="{52E47E77-128B-4D79-9372-A2BA498657BA}" destId="{0FE0E81F-AD9B-417C-85D7-731C17326A43}" srcOrd="3" destOrd="0" parTransId="{75DD8ED2-BEB5-498F-864E-1231BAC7E8AF}" sibTransId="{E3426FDF-5156-4BBB-B708-CB3187532621}"/>
    <dgm:cxn modelId="{2DD13A9B-DF96-4FC2-A356-FA9AA9DE47EB}" type="presOf" srcId="{17FDE43E-4F06-454A-B236-D2D9910011BD}" destId="{78523964-0938-430A-B030-A1D892D45D32}" srcOrd="0" destOrd="0" presId="urn:microsoft.com/office/officeart/2005/8/layout/orgChart1"/>
    <dgm:cxn modelId="{9F275ACE-F344-44F3-8393-BB7600BBFFF2}" srcId="{52E47E77-128B-4D79-9372-A2BA498657BA}" destId="{17FDE43E-4F06-454A-B236-D2D9910011BD}" srcOrd="1" destOrd="0" parTransId="{C690F2E7-5C7F-49E7-902A-7881A88D7145}" sibTransId="{7755F1F3-1FC5-487D-9737-499CBA4DE9A4}"/>
    <dgm:cxn modelId="{504A3D6C-7B92-4261-A362-F04472E99F9E}" type="presOf" srcId="{0F849090-9B3F-4F09-9EF5-08DCE6FF588C}" destId="{50ADA558-1DEA-4487-97CD-EC312CDF85D4}" srcOrd="1" destOrd="0" presId="urn:microsoft.com/office/officeart/2005/8/layout/orgChart1"/>
    <dgm:cxn modelId="{41A9EA8E-0AFA-423A-9920-BF3321715700}" type="presOf" srcId="{C41BA4A1-F90C-4443-A0C4-6F8B5682D5D3}" destId="{5326C289-3454-4A21-BBF5-CD94172F50A7}" srcOrd="1" destOrd="0" presId="urn:microsoft.com/office/officeart/2005/8/layout/orgChart1"/>
    <dgm:cxn modelId="{4283C025-8444-434D-A615-7A2A55F077F9}" type="presParOf" srcId="{DB1CA39E-75C1-406C-BDDC-874E5F3705FF}" destId="{4CD236DC-DE4E-4448-A80D-A6D7020F0600}" srcOrd="0" destOrd="0" presId="urn:microsoft.com/office/officeart/2005/8/layout/orgChart1"/>
    <dgm:cxn modelId="{4BFBF1F4-57D2-4504-8983-54A43E9AAB2D}" type="presParOf" srcId="{4CD236DC-DE4E-4448-A80D-A6D7020F0600}" destId="{CFD10F32-26BB-4DD1-8E5E-46EED6252393}" srcOrd="0" destOrd="0" presId="urn:microsoft.com/office/officeart/2005/8/layout/orgChart1"/>
    <dgm:cxn modelId="{7E5FA87A-8789-47F3-99BF-6132999DDD07}" type="presParOf" srcId="{CFD10F32-26BB-4DD1-8E5E-46EED6252393}" destId="{C6D1A44F-1BCE-42E2-A680-F534CEA533F7}" srcOrd="0" destOrd="0" presId="urn:microsoft.com/office/officeart/2005/8/layout/orgChart1"/>
    <dgm:cxn modelId="{D5C6ECDC-0C15-4CA7-8786-13AAFFC23297}" type="presParOf" srcId="{CFD10F32-26BB-4DD1-8E5E-46EED6252393}" destId="{99E43D17-A203-4A66-8FFC-1C2C06BDC548}" srcOrd="1" destOrd="0" presId="urn:microsoft.com/office/officeart/2005/8/layout/orgChart1"/>
    <dgm:cxn modelId="{F7ADD65E-B7A5-4BCF-958E-C6E592ECE944}" type="presParOf" srcId="{4CD236DC-DE4E-4448-A80D-A6D7020F0600}" destId="{290D2F47-2569-47F9-91A1-418CE4091960}" srcOrd="1" destOrd="0" presId="urn:microsoft.com/office/officeart/2005/8/layout/orgChart1"/>
    <dgm:cxn modelId="{B28D6F55-25E2-4101-B461-A2412FE76B14}" type="presParOf" srcId="{290D2F47-2569-47F9-91A1-418CE4091960}" destId="{F07406D6-BAC6-4DA5-A42A-1606B4F24267}" srcOrd="0" destOrd="0" presId="urn:microsoft.com/office/officeart/2005/8/layout/orgChart1"/>
    <dgm:cxn modelId="{6586C390-339D-4800-A5B5-19C9C9D48CBC}" type="presParOf" srcId="{290D2F47-2569-47F9-91A1-418CE4091960}" destId="{462F83E4-6D64-4584-BE5A-D2309B24E0A9}" srcOrd="1" destOrd="0" presId="urn:microsoft.com/office/officeart/2005/8/layout/orgChart1"/>
    <dgm:cxn modelId="{264D9FD3-BEFD-48FA-B1F7-E1C3E0CDB6F0}" type="presParOf" srcId="{462F83E4-6D64-4584-BE5A-D2309B24E0A9}" destId="{F784B423-5A70-40E7-B2A9-5EAD79246F60}" srcOrd="0" destOrd="0" presId="urn:microsoft.com/office/officeart/2005/8/layout/orgChart1"/>
    <dgm:cxn modelId="{5AD125D5-FC0E-4B1E-AFDD-E1AE6A6EF9B1}" type="presParOf" srcId="{F784B423-5A70-40E7-B2A9-5EAD79246F60}" destId="{5ADC4533-E3E9-4B71-9ABE-D3A274396081}" srcOrd="0" destOrd="0" presId="urn:microsoft.com/office/officeart/2005/8/layout/orgChart1"/>
    <dgm:cxn modelId="{139CEA9A-C309-4C91-915F-647B199227B2}" type="presParOf" srcId="{F784B423-5A70-40E7-B2A9-5EAD79246F60}" destId="{5326C289-3454-4A21-BBF5-CD94172F50A7}" srcOrd="1" destOrd="0" presId="urn:microsoft.com/office/officeart/2005/8/layout/orgChart1"/>
    <dgm:cxn modelId="{B5D4C2A2-BF64-4134-B3D8-1D279FC86197}" type="presParOf" srcId="{462F83E4-6D64-4584-BE5A-D2309B24E0A9}" destId="{B3AEE083-A6E9-4FD0-B3E3-B58AAA3E79B2}" srcOrd="1" destOrd="0" presId="urn:microsoft.com/office/officeart/2005/8/layout/orgChart1"/>
    <dgm:cxn modelId="{84331632-2F01-4ABD-9B5D-79D7ADFCE9DE}" type="presParOf" srcId="{462F83E4-6D64-4584-BE5A-D2309B24E0A9}" destId="{E37E4F7E-61EB-49F2-930C-E594FFBD4E6E}" srcOrd="2" destOrd="0" presId="urn:microsoft.com/office/officeart/2005/8/layout/orgChart1"/>
    <dgm:cxn modelId="{851E142B-26EA-4066-94EE-96AC2EA4294F}" type="presParOf" srcId="{290D2F47-2569-47F9-91A1-418CE4091960}" destId="{78232DD0-42EF-4B55-925E-6B4767813E83}" srcOrd="2" destOrd="0" presId="urn:microsoft.com/office/officeart/2005/8/layout/orgChart1"/>
    <dgm:cxn modelId="{66CCCD5A-2BA4-4467-81B4-A04FA02AC580}" type="presParOf" srcId="{290D2F47-2569-47F9-91A1-418CE4091960}" destId="{90CA26A1-F6C9-448C-B263-38DD44EA2393}" srcOrd="3" destOrd="0" presId="urn:microsoft.com/office/officeart/2005/8/layout/orgChart1"/>
    <dgm:cxn modelId="{3F96F1EA-6EAB-4D3B-9464-DF83ED2E4ED4}" type="presParOf" srcId="{90CA26A1-F6C9-448C-B263-38DD44EA2393}" destId="{73E45747-9464-47DD-8FCD-3D0B0ED59390}" srcOrd="0" destOrd="0" presId="urn:microsoft.com/office/officeart/2005/8/layout/orgChart1"/>
    <dgm:cxn modelId="{1ACE3390-961C-4D57-BF5A-CB18133A90B6}" type="presParOf" srcId="{73E45747-9464-47DD-8FCD-3D0B0ED59390}" destId="{78523964-0938-430A-B030-A1D892D45D32}" srcOrd="0" destOrd="0" presId="urn:microsoft.com/office/officeart/2005/8/layout/orgChart1"/>
    <dgm:cxn modelId="{950D3131-3213-4FCB-9BE5-7E5A2BC3DFEB}" type="presParOf" srcId="{73E45747-9464-47DD-8FCD-3D0B0ED59390}" destId="{9363EF11-0A96-49B5-A72F-1ED0E60658A6}" srcOrd="1" destOrd="0" presId="urn:microsoft.com/office/officeart/2005/8/layout/orgChart1"/>
    <dgm:cxn modelId="{8E79282B-BEBF-460B-89F9-B3376E8CB8A7}" type="presParOf" srcId="{90CA26A1-F6C9-448C-B263-38DD44EA2393}" destId="{DCC1AF70-A9DC-4684-878C-6C7B9ABB7647}" srcOrd="1" destOrd="0" presId="urn:microsoft.com/office/officeart/2005/8/layout/orgChart1"/>
    <dgm:cxn modelId="{7189C1D7-450A-46F7-A04C-74D7399E4009}" type="presParOf" srcId="{90CA26A1-F6C9-448C-B263-38DD44EA2393}" destId="{76BDF16E-2CB2-4D8C-83C5-369C94B83A1F}" srcOrd="2" destOrd="0" presId="urn:microsoft.com/office/officeart/2005/8/layout/orgChart1"/>
    <dgm:cxn modelId="{5FD597CF-3876-44A9-9527-5E7CB6A98DBF}" type="presParOf" srcId="{290D2F47-2569-47F9-91A1-418CE4091960}" destId="{1B10C32B-B12A-4E44-B81F-43942864C401}" srcOrd="4" destOrd="0" presId="urn:microsoft.com/office/officeart/2005/8/layout/orgChart1"/>
    <dgm:cxn modelId="{ECA5A53E-1F52-4731-846B-F7BAD47DE8B3}" type="presParOf" srcId="{290D2F47-2569-47F9-91A1-418CE4091960}" destId="{7C101A05-D2A7-4ACC-9277-B086D935CC4C}" srcOrd="5" destOrd="0" presId="urn:microsoft.com/office/officeart/2005/8/layout/orgChart1"/>
    <dgm:cxn modelId="{346E5B30-F97D-4819-B5ED-FEFB7E6C4A97}" type="presParOf" srcId="{7C101A05-D2A7-4ACC-9277-B086D935CC4C}" destId="{516076DA-D474-4604-AD45-CCBDE45B441A}" srcOrd="0" destOrd="0" presId="urn:microsoft.com/office/officeart/2005/8/layout/orgChart1"/>
    <dgm:cxn modelId="{A876B1EE-FD25-4A22-A34A-D88FCE20098B}" type="presParOf" srcId="{516076DA-D474-4604-AD45-CCBDE45B441A}" destId="{6F65BD1D-6187-436D-A70F-928FCBC667C6}" srcOrd="0" destOrd="0" presId="urn:microsoft.com/office/officeart/2005/8/layout/orgChart1"/>
    <dgm:cxn modelId="{9EE10D82-F26F-48DC-A4FC-2475F0FE461D}" type="presParOf" srcId="{516076DA-D474-4604-AD45-CCBDE45B441A}" destId="{50ADA558-1DEA-4487-97CD-EC312CDF85D4}" srcOrd="1" destOrd="0" presId="urn:microsoft.com/office/officeart/2005/8/layout/orgChart1"/>
    <dgm:cxn modelId="{C5E4EDAC-8EA5-4923-B000-3E7159C64A2D}" type="presParOf" srcId="{7C101A05-D2A7-4ACC-9277-B086D935CC4C}" destId="{63C28C65-FCF7-4967-8BFB-D613B03229EC}" srcOrd="1" destOrd="0" presId="urn:microsoft.com/office/officeart/2005/8/layout/orgChart1"/>
    <dgm:cxn modelId="{268FEBEC-D800-460F-A30C-2F6F0DC52F3C}" type="presParOf" srcId="{7C101A05-D2A7-4ACC-9277-B086D935CC4C}" destId="{A580086C-DEDB-401A-9D8F-074F2AAF7067}" srcOrd="2" destOrd="0" presId="urn:microsoft.com/office/officeart/2005/8/layout/orgChart1"/>
    <dgm:cxn modelId="{CEC94D6B-DCF6-4FC9-8598-CFB694975542}" type="presParOf" srcId="{290D2F47-2569-47F9-91A1-418CE4091960}" destId="{BAAE0CAF-991F-4C3F-80A0-5C6827A34EDA}" srcOrd="6" destOrd="0" presId="urn:microsoft.com/office/officeart/2005/8/layout/orgChart1"/>
    <dgm:cxn modelId="{0FE21937-DDDA-4BC7-ADC9-69FB35583F12}" type="presParOf" srcId="{290D2F47-2569-47F9-91A1-418CE4091960}" destId="{6E703F1C-4610-4803-971E-64E43A4150CB}" srcOrd="7" destOrd="0" presId="urn:microsoft.com/office/officeart/2005/8/layout/orgChart1"/>
    <dgm:cxn modelId="{BEDA3109-B85D-43DA-83CF-11C686F1EBC4}" type="presParOf" srcId="{6E703F1C-4610-4803-971E-64E43A4150CB}" destId="{728C5083-2A97-4B76-9748-35C6240A42DC}" srcOrd="0" destOrd="0" presId="urn:microsoft.com/office/officeart/2005/8/layout/orgChart1"/>
    <dgm:cxn modelId="{456428BF-56C5-4D0A-993B-857A0BECF4A9}" type="presParOf" srcId="{728C5083-2A97-4B76-9748-35C6240A42DC}" destId="{EA3ABAEA-CDC3-4487-B11A-E35DE81638AA}" srcOrd="0" destOrd="0" presId="urn:microsoft.com/office/officeart/2005/8/layout/orgChart1"/>
    <dgm:cxn modelId="{64916271-5EA0-453F-8BBA-AFEFDE67102E}" type="presParOf" srcId="{728C5083-2A97-4B76-9748-35C6240A42DC}" destId="{B858A467-1BCC-4117-87B9-70F7EF784A4C}" srcOrd="1" destOrd="0" presId="urn:microsoft.com/office/officeart/2005/8/layout/orgChart1"/>
    <dgm:cxn modelId="{0F160965-9451-4BF9-9FE1-47DED69E992A}" type="presParOf" srcId="{6E703F1C-4610-4803-971E-64E43A4150CB}" destId="{B7885888-FFED-4EC4-B7DB-39A3FAC3C10A}" srcOrd="1" destOrd="0" presId="urn:microsoft.com/office/officeart/2005/8/layout/orgChart1"/>
    <dgm:cxn modelId="{0CFD99B7-C283-498D-BBFA-C836E0280756}" type="presParOf" srcId="{6E703F1C-4610-4803-971E-64E43A4150CB}" destId="{53EB39DA-4C71-4085-A71D-E7B9034B4602}" srcOrd="2" destOrd="0" presId="urn:microsoft.com/office/officeart/2005/8/layout/orgChart1"/>
    <dgm:cxn modelId="{B8C20137-D484-47E5-B4CF-269D4FA825F5}" type="presParOf" srcId="{4CD236DC-DE4E-4448-A80D-A6D7020F0600}" destId="{DA1D7ECB-983B-460C-842C-5A157610E09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E38538-71D5-41BC-8F89-35E191F9D653}">
      <dsp:nvSpPr>
        <dsp:cNvPr id="0" name=""/>
        <dsp:cNvSpPr/>
      </dsp:nvSpPr>
      <dsp:spPr>
        <a:xfrm>
          <a:off x="17" y="357189"/>
          <a:ext cx="3650384" cy="18251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i="1" kern="1200" dirty="0" smtClean="0">
              <a:latin typeface="Times New Roman" pitchFamily="18" charset="0"/>
            </a:rPr>
            <a:t>Головна мета розвивального навчання</a:t>
          </a:r>
          <a:endParaRPr lang="ru-RU" sz="2800" b="1" i="1" kern="1200" dirty="0"/>
        </a:p>
      </dsp:txBody>
      <dsp:txXfrm>
        <a:off x="53475" y="410647"/>
        <a:ext cx="3543468" cy="1718276"/>
      </dsp:txXfrm>
    </dsp:sp>
    <dsp:sp modelId="{2ABD8524-EB24-4994-A2D2-FEDD85E3D1C1}">
      <dsp:nvSpPr>
        <dsp:cNvPr id="0" name=""/>
        <dsp:cNvSpPr/>
      </dsp:nvSpPr>
      <dsp:spPr>
        <a:xfrm>
          <a:off x="365055" y="2182381"/>
          <a:ext cx="372039" cy="13829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2929"/>
              </a:lnTo>
              <a:lnTo>
                <a:pt x="372039" y="138292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4D3EB2-ED6B-47A5-B2F1-69841BA03307}">
      <dsp:nvSpPr>
        <dsp:cNvPr id="0" name=""/>
        <dsp:cNvSpPr/>
      </dsp:nvSpPr>
      <dsp:spPr>
        <a:xfrm>
          <a:off x="737095" y="2652715"/>
          <a:ext cx="2920307" cy="1825192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kern="1200" smtClean="0">
              <a:latin typeface="Times New Roman" pitchFamily="18" charset="0"/>
            </a:rPr>
            <a:t>Перетворення учня, якого навчають, в учня, який навчається</a:t>
          </a:r>
          <a:endParaRPr lang="ru-RU" sz="2400" b="1" i="1" kern="1200" dirty="0"/>
        </a:p>
      </dsp:txBody>
      <dsp:txXfrm>
        <a:off x="790553" y="2706173"/>
        <a:ext cx="2813391" cy="1718276"/>
      </dsp:txXfrm>
    </dsp:sp>
    <dsp:sp modelId="{66A6FF9A-A5DC-43D4-8F62-897354AB7EB3}">
      <dsp:nvSpPr>
        <dsp:cNvPr id="0" name=""/>
        <dsp:cNvSpPr/>
      </dsp:nvSpPr>
      <dsp:spPr>
        <a:xfrm>
          <a:off x="4562997" y="357189"/>
          <a:ext cx="3650384" cy="18251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i="1" kern="1200" smtClean="0">
              <a:latin typeface="Times New Roman" pitchFamily="18" charset="0"/>
            </a:rPr>
            <a:t>Головна мета традиційної школи</a:t>
          </a:r>
          <a:endParaRPr lang="ru-RU" sz="2800" b="1" i="1" kern="1200" dirty="0"/>
        </a:p>
      </dsp:txBody>
      <dsp:txXfrm>
        <a:off x="4616455" y="410647"/>
        <a:ext cx="3543468" cy="1718276"/>
      </dsp:txXfrm>
    </dsp:sp>
    <dsp:sp modelId="{F367E6C3-3EE8-4A6E-8BBD-EAE5F51658C0}">
      <dsp:nvSpPr>
        <dsp:cNvPr id="0" name=""/>
        <dsp:cNvSpPr/>
      </dsp:nvSpPr>
      <dsp:spPr>
        <a:xfrm>
          <a:off x="4928035" y="2182381"/>
          <a:ext cx="366024" cy="13515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1536"/>
              </a:lnTo>
              <a:lnTo>
                <a:pt x="366024" y="1351536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B036B8-0737-49A8-9069-50D39D2B2B37}">
      <dsp:nvSpPr>
        <dsp:cNvPr id="0" name=""/>
        <dsp:cNvSpPr/>
      </dsp:nvSpPr>
      <dsp:spPr>
        <a:xfrm>
          <a:off x="5294059" y="2621322"/>
          <a:ext cx="2920307" cy="1825192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kern="1200" smtClean="0">
              <a:latin typeface="Times New Roman" pitchFamily="18" charset="0"/>
              <a:cs typeface="Times New Roman" pitchFamily="18" charset="0"/>
            </a:rPr>
            <a:t>Накопичення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kern="1200" smtClean="0">
              <a:latin typeface="Times New Roman" pitchFamily="18" charset="0"/>
              <a:cs typeface="Times New Roman" pitchFamily="18" charset="0"/>
            </a:rPr>
            <a:t>конкретних знань і вмінь</a:t>
          </a:r>
          <a:endParaRPr lang="ru-RU" sz="2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47517" y="2674780"/>
        <a:ext cx="2813391" cy="17182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AE0CAF-991F-4C3F-80A0-5C6827A34EDA}">
      <dsp:nvSpPr>
        <dsp:cNvPr id="0" name=""/>
        <dsp:cNvSpPr/>
      </dsp:nvSpPr>
      <dsp:spPr>
        <a:xfrm>
          <a:off x="3453491" y="1065544"/>
          <a:ext cx="2645552" cy="9245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9605"/>
              </a:lnTo>
              <a:lnTo>
                <a:pt x="2645552" y="769605"/>
              </a:lnTo>
              <a:lnTo>
                <a:pt x="2645552" y="92457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10C32B-B12A-4E44-B81F-43942864C401}">
      <dsp:nvSpPr>
        <dsp:cNvPr id="0" name=""/>
        <dsp:cNvSpPr/>
      </dsp:nvSpPr>
      <dsp:spPr>
        <a:xfrm>
          <a:off x="3453491" y="1065544"/>
          <a:ext cx="859702" cy="9245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9605"/>
              </a:lnTo>
              <a:lnTo>
                <a:pt x="859702" y="769605"/>
              </a:lnTo>
              <a:lnTo>
                <a:pt x="859702" y="92457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232DD0-42EF-4B55-925E-6B4767813E83}">
      <dsp:nvSpPr>
        <dsp:cNvPr id="0" name=""/>
        <dsp:cNvSpPr/>
      </dsp:nvSpPr>
      <dsp:spPr>
        <a:xfrm>
          <a:off x="2527343" y="1065544"/>
          <a:ext cx="926147" cy="924576"/>
        </a:xfrm>
        <a:custGeom>
          <a:avLst/>
          <a:gdLst/>
          <a:ahLst/>
          <a:cxnLst/>
          <a:rect l="0" t="0" r="0" b="0"/>
          <a:pathLst>
            <a:path>
              <a:moveTo>
                <a:pt x="926147" y="0"/>
              </a:moveTo>
              <a:lnTo>
                <a:pt x="926147" y="769605"/>
              </a:lnTo>
              <a:lnTo>
                <a:pt x="0" y="769605"/>
              </a:lnTo>
              <a:lnTo>
                <a:pt x="0" y="92457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7406D6-BAC6-4DA5-A42A-1606B4F24267}">
      <dsp:nvSpPr>
        <dsp:cNvPr id="0" name=""/>
        <dsp:cNvSpPr/>
      </dsp:nvSpPr>
      <dsp:spPr>
        <a:xfrm>
          <a:off x="741493" y="1065544"/>
          <a:ext cx="2711998" cy="924576"/>
        </a:xfrm>
        <a:custGeom>
          <a:avLst/>
          <a:gdLst/>
          <a:ahLst/>
          <a:cxnLst/>
          <a:rect l="0" t="0" r="0" b="0"/>
          <a:pathLst>
            <a:path>
              <a:moveTo>
                <a:pt x="2711998" y="0"/>
              </a:moveTo>
              <a:lnTo>
                <a:pt x="2711998" y="769605"/>
              </a:lnTo>
              <a:lnTo>
                <a:pt x="0" y="769605"/>
              </a:lnTo>
              <a:lnTo>
                <a:pt x="0" y="92457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D1A44F-1BCE-42E2-A680-F534CEA533F7}">
      <dsp:nvSpPr>
        <dsp:cNvPr id="0" name=""/>
        <dsp:cNvSpPr/>
      </dsp:nvSpPr>
      <dsp:spPr>
        <a:xfrm>
          <a:off x="2715536" y="327589"/>
          <a:ext cx="1475909" cy="7379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500" b="1" i="0" u="none" strike="noStrike" kern="1200" cap="none" normalizeH="0" baseline="0" dirty="0" smtClean="0">
              <a:ln/>
              <a:effectLst/>
              <a:latin typeface="Times New Roman" pitchFamily="18" charset="0"/>
            </a:rPr>
            <a:t>Проблемна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500" b="1" i="0" u="none" strike="noStrike" kern="1200" cap="none" normalizeH="0" baseline="0" dirty="0" smtClean="0">
              <a:ln/>
              <a:effectLst/>
              <a:latin typeface="Times New Roman" pitchFamily="18" charset="0"/>
            </a:rPr>
            <a:t> ситуація</a:t>
          </a:r>
          <a:endParaRPr kumimoji="0" lang="ru-RU" altLang="ru-RU" sz="1500" b="1" i="0" u="none" strike="noStrike" kern="1200" cap="none" normalizeH="0" baseline="0" dirty="0" smtClean="0">
            <a:ln/>
            <a:effectLst/>
            <a:latin typeface="Times New Roman" pitchFamily="18" charset="0"/>
          </a:endParaRPr>
        </a:p>
      </dsp:txBody>
      <dsp:txXfrm>
        <a:off x="2715536" y="327589"/>
        <a:ext cx="1475909" cy="737954"/>
      </dsp:txXfrm>
    </dsp:sp>
    <dsp:sp modelId="{5ADC4533-E3E9-4B71-9ABE-D3A274396081}">
      <dsp:nvSpPr>
        <dsp:cNvPr id="0" name=""/>
        <dsp:cNvSpPr/>
      </dsp:nvSpPr>
      <dsp:spPr>
        <a:xfrm>
          <a:off x="3538" y="1990120"/>
          <a:ext cx="1475909" cy="7379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500" b="1" i="0" u="none" strike="noStrike" kern="1200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ОБ</a:t>
          </a:r>
          <a:r>
            <a:rPr kumimoji="0" lang="uk-UA" altLang="ru-RU" sz="1500" b="1" i="0" u="none" strike="noStrike" kern="1200" cap="none" normalizeH="0" baseline="0" dirty="0" smtClean="0">
              <a:ln/>
              <a:effectLst/>
              <a:latin typeface="Arial"/>
              <a:cs typeface="Times New Roman" pitchFamily="18" charset="0"/>
            </a:rPr>
            <a:t>’</a:t>
          </a:r>
          <a:r>
            <a:rPr kumimoji="0" lang="uk-UA" altLang="ru-RU" sz="1500" b="1" i="0" u="none" strike="noStrike" kern="1200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ЄКТ</a:t>
          </a:r>
        </a:p>
      </dsp:txBody>
      <dsp:txXfrm>
        <a:off x="3538" y="1990120"/>
        <a:ext cx="1475909" cy="737954"/>
      </dsp:txXfrm>
    </dsp:sp>
    <dsp:sp modelId="{78523964-0938-430A-B030-A1D892D45D32}">
      <dsp:nvSpPr>
        <dsp:cNvPr id="0" name=""/>
        <dsp:cNvSpPr/>
      </dsp:nvSpPr>
      <dsp:spPr>
        <a:xfrm>
          <a:off x="1789388" y="1990120"/>
          <a:ext cx="1475909" cy="7379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500" b="1" i="0" u="none" strike="noStrike" kern="1200" cap="none" normalizeH="0" baseline="0" smtClean="0">
              <a:ln/>
              <a:effectLst/>
              <a:latin typeface="Arial" charset="0"/>
            </a:rPr>
            <a:t>СУБ</a:t>
          </a:r>
          <a:r>
            <a:rPr kumimoji="0" lang="uk-UA" altLang="ru-RU" sz="1500" b="1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’ЄКТ</a:t>
          </a:r>
        </a:p>
      </dsp:txBody>
      <dsp:txXfrm>
        <a:off x="1789388" y="1990120"/>
        <a:ext cx="1475909" cy="737954"/>
      </dsp:txXfrm>
    </dsp:sp>
    <dsp:sp modelId="{6F65BD1D-6187-436D-A70F-928FCBC667C6}">
      <dsp:nvSpPr>
        <dsp:cNvPr id="0" name=""/>
        <dsp:cNvSpPr/>
      </dsp:nvSpPr>
      <dsp:spPr>
        <a:xfrm>
          <a:off x="3575238" y="1990120"/>
          <a:ext cx="1475909" cy="7379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500" b="1" i="0" u="none" strike="noStrike" kern="1200" cap="none" normalizeH="0" baseline="0" dirty="0" smtClean="0">
              <a:ln/>
              <a:effectLst/>
              <a:latin typeface="Arial" charset="0"/>
            </a:rPr>
            <a:t>МИСЛЕННЄВА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500" b="1" i="0" u="none" strike="noStrike" kern="1200" cap="none" normalizeH="0" baseline="0" dirty="0" smtClean="0">
              <a:ln/>
              <a:effectLst/>
              <a:latin typeface="Arial" charset="0"/>
            </a:rPr>
            <a:t>ВЗАЄМОДІЯ</a:t>
          </a:r>
          <a:endParaRPr kumimoji="0" lang="ru-RU" altLang="ru-RU" sz="1500" b="1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3575238" y="1990120"/>
        <a:ext cx="1475909" cy="737954"/>
      </dsp:txXfrm>
    </dsp:sp>
    <dsp:sp modelId="{EA3ABAEA-CDC3-4487-B11A-E35DE81638AA}">
      <dsp:nvSpPr>
        <dsp:cNvPr id="0" name=""/>
        <dsp:cNvSpPr/>
      </dsp:nvSpPr>
      <dsp:spPr>
        <a:xfrm>
          <a:off x="5361089" y="1990120"/>
          <a:ext cx="1475909" cy="7379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500" b="1" i="0" u="none" strike="noStrike" kern="1200" cap="none" normalizeH="0" baseline="0" smtClean="0">
              <a:ln/>
              <a:effectLst/>
              <a:latin typeface="Arial" charset="0"/>
            </a:rPr>
            <a:t>ОСОБЛИВОСТІ ЦІЄЇ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500" b="1" i="0" u="none" strike="noStrike" kern="1200" cap="none" normalizeH="0" baseline="0" smtClean="0">
              <a:ln/>
              <a:effectLst/>
              <a:latin typeface="Arial" charset="0"/>
            </a:rPr>
            <a:t>ВЗАЄМОДІЇ</a:t>
          </a:r>
          <a:endParaRPr kumimoji="0" lang="ru-RU" altLang="ru-RU" sz="15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5361089" y="1990120"/>
        <a:ext cx="1475909" cy="737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E7E09-6A48-4E5F-BD21-CE8A56C00B7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 advTm="1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0138A-8F63-4D17-B912-2408F2DA352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 advTm="1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70C0C6-8721-4710-9846-E83BDB6443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 advTm="1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38BA0-970C-40BD-A712-B8B5B23D83B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 advTm="1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56B9F-545F-4BCB-BCD9-BCB64FB17F9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 advTm="1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7CB6A-85AA-47E7-A182-3856945FC7D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 advTm="1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C0C57-7669-45C1-A1FB-C57D754751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 advTm="1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D5D38-3F1F-45B8-BDE3-767C4264E7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 advTm="1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BCFCE-0B93-4EBF-B036-57E112DC79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 advTm="1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AC14B-3E3C-41D3-A277-0220884B56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 advTm="1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34541-42FC-4BEE-87A8-830CE37937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 advTm="1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7BD88-7FF0-4185-B7BF-3AF99E96AA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 advTm="1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0EFCC-5C1B-423D-AE55-633F8264A9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 advTm="1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B0F0"/>
            </a:gs>
            <a:gs pos="100000">
              <a:srgbClr val="F2F4A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fld id="{4F1C8804-7367-4617-B5E6-66B2A46A772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slow" advTm="1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35896" y="4149080"/>
            <a:ext cx="5112568" cy="2166144"/>
          </a:xfrm>
          <a:extLst/>
        </p:spPr>
        <p:txBody>
          <a:bodyPr/>
          <a:lstStyle/>
          <a:p>
            <a:pPr eaLnBrk="1" hangingPunct="1">
              <a:defRPr/>
            </a:pPr>
            <a:r>
              <a:rPr lang="ru-RU" sz="2000" b="1" i="1" kern="10" dirty="0" err="1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Підготувала</a:t>
            </a:r>
            <a:r>
              <a:rPr lang="ru-RU" sz="2000" b="1" i="1" kern="10" dirty="0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 eaLnBrk="1" hangingPunct="1">
              <a:defRPr/>
            </a:pPr>
            <a:r>
              <a:rPr lang="ru-RU" sz="2000" b="1" i="1" kern="10" dirty="0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учитель </a:t>
            </a:r>
            <a:r>
              <a:rPr lang="ru-RU" sz="2000" b="1" i="1" kern="10" dirty="0" err="1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початкових</a:t>
            </a:r>
            <a:r>
              <a:rPr lang="ru-RU" sz="2000" b="1" i="1" kern="10" dirty="0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kern="10" dirty="0" err="1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2000" b="1" i="1" kern="10" dirty="0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ru-RU" sz="2000" b="1" i="1" kern="10" dirty="0" err="1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Чернівецької</a:t>
            </a:r>
            <a:r>
              <a:rPr lang="ru-RU" sz="2000" b="1" i="1" kern="10" dirty="0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kern="10" dirty="0" err="1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загальноосвітньої</a:t>
            </a:r>
            <a:r>
              <a:rPr lang="ru-RU" sz="2000" b="1" i="1" kern="10" dirty="0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kern="10" dirty="0" err="1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2000" b="1" i="1" kern="10" dirty="0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№24</a:t>
            </a:r>
          </a:p>
          <a:p>
            <a:pPr eaLnBrk="1" hangingPunct="1">
              <a:defRPr/>
            </a:pPr>
            <a:r>
              <a:rPr lang="uk-UA" sz="2000" b="1" i="1" kern="10" dirty="0" err="1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ім.О.Кобилянської</a:t>
            </a:r>
            <a:endParaRPr lang="uk-UA" sz="2000" b="1" i="1" kern="10" dirty="0" smtClean="0">
              <a:ln w="9525">
                <a:solidFill>
                  <a:srgbClr val="00B800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uk-UA" sz="2000" b="1" i="1" kern="10" dirty="0" err="1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Василашко</a:t>
            </a:r>
            <a:r>
              <a:rPr lang="uk-UA" sz="2000" b="1" i="1" kern="10" dirty="0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Любов </a:t>
            </a:r>
            <a:r>
              <a:rPr lang="uk-UA" sz="2000" b="1" i="1" kern="10" dirty="0" err="1" smtClean="0">
                <a:ln w="9525">
                  <a:solidFill>
                    <a:srgbClr val="00B8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Танасіївна</a:t>
            </a:r>
            <a:endParaRPr lang="ru-RU" sz="2000" b="1" i="1" kern="10" dirty="0" smtClean="0">
              <a:ln w="9525">
                <a:solidFill>
                  <a:srgbClr val="00B800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uk-UA" sz="20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92696"/>
            <a:ext cx="8496944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«Технологія розвивального навчання в початковій школі»</a:t>
            </a:r>
            <a:endParaRPr lang="ru-RU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11" descr="91828509_2418775_klipart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25975"/>
            <a:ext cx="349250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Содержимое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329238"/>
          </a:xfrm>
        </p:spPr>
        <p:txBody>
          <a:bodyPr/>
          <a:lstStyle/>
          <a:p>
            <a:r>
              <a:rPr lang="ru-RU" sz="28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Технологія</a:t>
            </a:r>
            <a:r>
              <a:rPr lang="ru-RU" sz="28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від грецької  «</a:t>
            </a:r>
            <a:r>
              <a:rPr lang="en-US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techne</a:t>
            </a:r>
            <a:r>
              <a:rPr lang="ru-RU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мистецтво, майстерність і «</a:t>
            </a:r>
            <a:r>
              <a:rPr lang="en-US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учіння.</a:t>
            </a:r>
          </a:p>
          <a:p>
            <a:r>
              <a:rPr lang="ru-RU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Термін «педагогічна технологія» - в буквальному перекладі означає вчення про педагогічне мистецтво, майстерність.</a:t>
            </a:r>
          </a:p>
          <a:p>
            <a:r>
              <a:rPr lang="ru-RU" sz="28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Педагогічна (освітня) технологія</a:t>
            </a:r>
            <a:r>
              <a:rPr lang="ru-RU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– це система функціонування всіх компонентів педагогічного процесу, яка побудована на науковій освіті, запрограмована в час і в просторі і приводить до належних результатів.</a:t>
            </a:r>
          </a:p>
          <a:p>
            <a:r>
              <a:rPr lang="ru-RU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Провідником у будь–якій технології вважається детальне визначення кінцевого результату і точне досягнення його. А передумовами застосування поняття «технологія» щодо процесів у виробничій чи соціальній сфері є їх запрограмованість, окресленість кінцевих властивостей передбаченого продукту, засобів його створення, цілеспрямоване моделювання умов їх здійснення, а також реальне функціонування цих процесів.</a:t>
            </a: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Сучасні технології навчання</a:t>
            </a:r>
            <a:endParaRPr lang="ru-RU" b="1" i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099" name="Группа 5"/>
          <p:cNvGrpSpPr>
            <a:grpSpLocks/>
          </p:cNvGrpSpPr>
          <p:nvPr/>
        </p:nvGrpSpPr>
        <p:grpSpPr bwMode="auto">
          <a:xfrm>
            <a:off x="468313" y="1144588"/>
            <a:ext cx="8218487" cy="5119687"/>
            <a:chOff x="467544" y="1244087"/>
            <a:chExt cx="9010250" cy="5590271"/>
          </a:xfrm>
        </p:grpSpPr>
        <p:sp>
          <p:nvSpPr>
            <p:cNvPr id="7" name="Полилиния 6"/>
            <p:cNvSpPr/>
            <p:nvPr/>
          </p:nvSpPr>
          <p:spPr>
            <a:xfrm>
              <a:off x="3896769" y="3068081"/>
              <a:ext cx="2346146" cy="1855589"/>
            </a:xfrm>
            <a:custGeom>
              <a:avLst/>
              <a:gdLst>
                <a:gd name="connsiteX0" fmla="*/ 0 w 2346146"/>
                <a:gd name="connsiteY0" fmla="*/ 927795 h 1855589"/>
                <a:gd name="connsiteX1" fmla="*/ 445373 w 2346146"/>
                <a:gd name="connsiteY1" fmla="*/ 200094 h 1855589"/>
                <a:gd name="connsiteX2" fmla="*/ 1173075 w 2346146"/>
                <a:gd name="connsiteY2" fmla="*/ 2 h 1855589"/>
                <a:gd name="connsiteX3" fmla="*/ 1900777 w 2346146"/>
                <a:gd name="connsiteY3" fmla="*/ 200096 h 1855589"/>
                <a:gd name="connsiteX4" fmla="*/ 2346147 w 2346146"/>
                <a:gd name="connsiteY4" fmla="*/ 927799 h 1855589"/>
                <a:gd name="connsiteX5" fmla="*/ 1900775 w 2346146"/>
                <a:gd name="connsiteY5" fmla="*/ 1655501 h 1855589"/>
                <a:gd name="connsiteX6" fmla="*/ 1173073 w 2346146"/>
                <a:gd name="connsiteY6" fmla="*/ 1855594 h 1855589"/>
                <a:gd name="connsiteX7" fmla="*/ 445371 w 2346146"/>
                <a:gd name="connsiteY7" fmla="*/ 1655500 h 1855589"/>
                <a:gd name="connsiteX8" fmla="*/ 1 w 2346146"/>
                <a:gd name="connsiteY8" fmla="*/ 927797 h 1855589"/>
                <a:gd name="connsiteX9" fmla="*/ 0 w 2346146"/>
                <a:gd name="connsiteY9" fmla="*/ 927795 h 1855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6146" h="1855589">
                  <a:moveTo>
                    <a:pt x="0" y="927795"/>
                  </a:moveTo>
                  <a:cubicBezTo>
                    <a:pt x="1" y="644134"/>
                    <a:pt x="164070" y="376059"/>
                    <a:pt x="445373" y="200094"/>
                  </a:cubicBezTo>
                  <a:cubicBezTo>
                    <a:pt x="652541" y="70503"/>
                    <a:pt x="908943" y="1"/>
                    <a:pt x="1173075" y="2"/>
                  </a:cubicBezTo>
                  <a:cubicBezTo>
                    <a:pt x="1437207" y="2"/>
                    <a:pt x="1693609" y="70504"/>
                    <a:pt x="1900777" y="200096"/>
                  </a:cubicBezTo>
                  <a:cubicBezTo>
                    <a:pt x="2182079" y="376062"/>
                    <a:pt x="2346148" y="644138"/>
                    <a:pt x="2346147" y="927799"/>
                  </a:cubicBezTo>
                  <a:cubicBezTo>
                    <a:pt x="2346147" y="1211460"/>
                    <a:pt x="2182078" y="1479535"/>
                    <a:pt x="1900775" y="1655501"/>
                  </a:cubicBezTo>
                  <a:cubicBezTo>
                    <a:pt x="1693607" y="1785092"/>
                    <a:pt x="1437205" y="1855594"/>
                    <a:pt x="1173073" y="1855594"/>
                  </a:cubicBezTo>
                  <a:cubicBezTo>
                    <a:pt x="908941" y="1855594"/>
                    <a:pt x="652539" y="1785092"/>
                    <a:pt x="445371" y="1655500"/>
                  </a:cubicBezTo>
                  <a:cubicBezTo>
                    <a:pt x="164068" y="1479534"/>
                    <a:pt x="0" y="1211458"/>
                    <a:pt x="1" y="927797"/>
                  </a:cubicBezTo>
                  <a:cubicBezTo>
                    <a:pt x="1" y="927796"/>
                    <a:pt x="0" y="927796"/>
                    <a:pt x="0" y="927795"/>
                  </a:cubicBez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69620" tIns="297780" rIns="369620" bIns="297780" spcCol="1270" anchor="ctr"/>
            <a:lstStyle/>
            <a:p>
              <a:pPr algn="ctr" defTabSz="1822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4100" dirty="0"/>
            </a:p>
          </p:txBody>
        </p:sp>
        <p:sp>
          <p:nvSpPr>
            <p:cNvPr id="8" name="Стрелка влево 7" hidden="1"/>
            <p:cNvSpPr/>
            <p:nvPr/>
          </p:nvSpPr>
          <p:spPr>
            <a:xfrm rot="4921545">
              <a:off x="4295011" y="5219665"/>
              <a:ext cx="979381" cy="436851"/>
            </a:xfrm>
            <a:prstGeom prst="leftArrow">
              <a:avLst>
                <a:gd name="adj1" fmla="val 60000"/>
                <a:gd name="adj2" fmla="val 50000"/>
              </a:avLst>
            </a:prstGeom>
            <a:scene3d>
              <a:camera prst="orthographicFront"/>
              <a:lightRig rig="chilly" dir="t"/>
            </a:scene3d>
            <a:sp3d z="-25700" extrusionH="1700" prstMaterial="translucentPowder">
              <a:bevelT w="25400" h="6350" prst="softRound"/>
              <a:bevelB w="0" h="0" prst="convex"/>
            </a:sp3d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олилиния 8"/>
            <p:cNvSpPr/>
            <p:nvPr/>
          </p:nvSpPr>
          <p:spPr>
            <a:xfrm>
              <a:off x="4099006" y="5394358"/>
              <a:ext cx="1711366" cy="1440000"/>
            </a:xfrm>
            <a:custGeom>
              <a:avLst/>
              <a:gdLst>
                <a:gd name="connsiteX0" fmla="*/ 0 w 1507343"/>
                <a:gd name="connsiteY0" fmla="*/ 86071 h 860706"/>
                <a:gd name="connsiteX1" fmla="*/ 25210 w 1507343"/>
                <a:gd name="connsiteY1" fmla="*/ 25210 h 860706"/>
                <a:gd name="connsiteX2" fmla="*/ 86071 w 1507343"/>
                <a:gd name="connsiteY2" fmla="*/ 0 h 860706"/>
                <a:gd name="connsiteX3" fmla="*/ 1421272 w 1507343"/>
                <a:gd name="connsiteY3" fmla="*/ 0 h 860706"/>
                <a:gd name="connsiteX4" fmla="*/ 1482133 w 1507343"/>
                <a:gd name="connsiteY4" fmla="*/ 25210 h 860706"/>
                <a:gd name="connsiteX5" fmla="*/ 1507343 w 1507343"/>
                <a:gd name="connsiteY5" fmla="*/ 86071 h 860706"/>
                <a:gd name="connsiteX6" fmla="*/ 1507343 w 1507343"/>
                <a:gd name="connsiteY6" fmla="*/ 774635 h 860706"/>
                <a:gd name="connsiteX7" fmla="*/ 1482133 w 1507343"/>
                <a:gd name="connsiteY7" fmla="*/ 835496 h 860706"/>
                <a:gd name="connsiteX8" fmla="*/ 1421272 w 1507343"/>
                <a:gd name="connsiteY8" fmla="*/ 860706 h 860706"/>
                <a:gd name="connsiteX9" fmla="*/ 86071 w 1507343"/>
                <a:gd name="connsiteY9" fmla="*/ 860706 h 860706"/>
                <a:gd name="connsiteX10" fmla="*/ 25210 w 1507343"/>
                <a:gd name="connsiteY10" fmla="*/ 835496 h 860706"/>
                <a:gd name="connsiteX11" fmla="*/ 0 w 1507343"/>
                <a:gd name="connsiteY11" fmla="*/ 774635 h 860706"/>
                <a:gd name="connsiteX12" fmla="*/ 0 w 1507343"/>
                <a:gd name="connsiteY12" fmla="*/ 86071 h 86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07343" h="860706">
                  <a:moveTo>
                    <a:pt x="0" y="86071"/>
                  </a:moveTo>
                  <a:cubicBezTo>
                    <a:pt x="0" y="63244"/>
                    <a:pt x="9068" y="41351"/>
                    <a:pt x="25210" y="25210"/>
                  </a:cubicBezTo>
                  <a:cubicBezTo>
                    <a:pt x="41351" y="9069"/>
                    <a:pt x="63244" y="0"/>
                    <a:pt x="86071" y="0"/>
                  </a:cubicBezTo>
                  <a:lnTo>
                    <a:pt x="1421272" y="0"/>
                  </a:lnTo>
                  <a:cubicBezTo>
                    <a:pt x="1444099" y="0"/>
                    <a:pt x="1465992" y="9068"/>
                    <a:pt x="1482133" y="25210"/>
                  </a:cubicBezTo>
                  <a:cubicBezTo>
                    <a:pt x="1498274" y="41351"/>
                    <a:pt x="1507343" y="63244"/>
                    <a:pt x="1507343" y="86071"/>
                  </a:cubicBezTo>
                  <a:lnTo>
                    <a:pt x="1507343" y="774635"/>
                  </a:lnTo>
                  <a:cubicBezTo>
                    <a:pt x="1507343" y="797462"/>
                    <a:pt x="1498275" y="819355"/>
                    <a:pt x="1482133" y="835496"/>
                  </a:cubicBezTo>
                  <a:cubicBezTo>
                    <a:pt x="1465992" y="851637"/>
                    <a:pt x="1444099" y="860706"/>
                    <a:pt x="1421272" y="860706"/>
                  </a:cubicBezTo>
                  <a:lnTo>
                    <a:pt x="86071" y="860706"/>
                  </a:lnTo>
                  <a:cubicBezTo>
                    <a:pt x="63244" y="860706"/>
                    <a:pt x="41351" y="851638"/>
                    <a:pt x="25210" y="835496"/>
                  </a:cubicBezTo>
                  <a:cubicBezTo>
                    <a:pt x="9069" y="819355"/>
                    <a:pt x="0" y="797462"/>
                    <a:pt x="0" y="774635"/>
                  </a:cubicBezTo>
                  <a:lnTo>
                    <a:pt x="0" y="86071"/>
                  </a:ln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1879" tIns="51879" rIns="51879" bIns="51879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600" b="1" i="1" dirty="0">
                  <a:latin typeface="Times New Roman" pitchFamily="18" charset="0"/>
                  <a:cs typeface="Times New Roman" pitchFamily="18" charset="0"/>
                </a:rPr>
                <a:t>Технологія особистісно-орієнтованого навчання</a:t>
              </a:r>
              <a:endParaRPr lang="ru-RU" sz="16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Стрелка влево 9" hidden="1"/>
            <p:cNvSpPr/>
            <p:nvPr/>
          </p:nvSpPr>
          <p:spPr>
            <a:xfrm rot="8900749">
              <a:off x="2204502" y="5414690"/>
              <a:ext cx="1207864" cy="358817"/>
            </a:xfrm>
            <a:prstGeom prst="leftArrow">
              <a:avLst>
                <a:gd name="adj1" fmla="val 60000"/>
                <a:gd name="adj2" fmla="val 50000"/>
              </a:avLst>
            </a:prstGeom>
            <a:scene3d>
              <a:camera prst="orthographicFront"/>
              <a:lightRig rig="chilly" dir="t"/>
            </a:scene3d>
            <a:sp3d z="-25700" extrusionH="1700" prstMaterial="translucentPowder">
              <a:bevelT w="25400" h="6350" prst="softRound"/>
              <a:bevelB w="0" h="0" prst="convex"/>
            </a:sp3d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488472" y="5384680"/>
              <a:ext cx="1711366" cy="1440000"/>
            </a:xfrm>
            <a:custGeom>
              <a:avLst/>
              <a:gdLst>
                <a:gd name="connsiteX0" fmla="*/ 0 w 1512895"/>
                <a:gd name="connsiteY0" fmla="*/ 100895 h 1008954"/>
                <a:gd name="connsiteX1" fmla="*/ 29552 w 1512895"/>
                <a:gd name="connsiteY1" fmla="*/ 29551 h 1008954"/>
                <a:gd name="connsiteX2" fmla="*/ 100896 w 1512895"/>
                <a:gd name="connsiteY2" fmla="*/ 0 h 1008954"/>
                <a:gd name="connsiteX3" fmla="*/ 1412000 w 1512895"/>
                <a:gd name="connsiteY3" fmla="*/ 0 h 1008954"/>
                <a:gd name="connsiteX4" fmla="*/ 1483344 w 1512895"/>
                <a:gd name="connsiteY4" fmla="*/ 29552 h 1008954"/>
                <a:gd name="connsiteX5" fmla="*/ 1512895 w 1512895"/>
                <a:gd name="connsiteY5" fmla="*/ 100896 h 1008954"/>
                <a:gd name="connsiteX6" fmla="*/ 1512895 w 1512895"/>
                <a:gd name="connsiteY6" fmla="*/ 908059 h 1008954"/>
                <a:gd name="connsiteX7" fmla="*/ 1483344 w 1512895"/>
                <a:gd name="connsiteY7" fmla="*/ 979403 h 1008954"/>
                <a:gd name="connsiteX8" fmla="*/ 1412000 w 1512895"/>
                <a:gd name="connsiteY8" fmla="*/ 1008954 h 1008954"/>
                <a:gd name="connsiteX9" fmla="*/ 100895 w 1512895"/>
                <a:gd name="connsiteY9" fmla="*/ 1008954 h 1008954"/>
                <a:gd name="connsiteX10" fmla="*/ 29551 w 1512895"/>
                <a:gd name="connsiteY10" fmla="*/ 979402 h 1008954"/>
                <a:gd name="connsiteX11" fmla="*/ 0 w 1512895"/>
                <a:gd name="connsiteY11" fmla="*/ 908058 h 1008954"/>
                <a:gd name="connsiteX12" fmla="*/ 0 w 1512895"/>
                <a:gd name="connsiteY12" fmla="*/ 100895 h 100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12895" h="1008954">
                  <a:moveTo>
                    <a:pt x="0" y="100895"/>
                  </a:moveTo>
                  <a:cubicBezTo>
                    <a:pt x="0" y="74136"/>
                    <a:pt x="10630" y="48473"/>
                    <a:pt x="29552" y="29551"/>
                  </a:cubicBezTo>
                  <a:cubicBezTo>
                    <a:pt x="48474" y="10630"/>
                    <a:pt x="74137" y="0"/>
                    <a:pt x="100896" y="0"/>
                  </a:cubicBezTo>
                  <a:lnTo>
                    <a:pt x="1412000" y="0"/>
                  </a:lnTo>
                  <a:cubicBezTo>
                    <a:pt x="1438759" y="0"/>
                    <a:pt x="1464422" y="10630"/>
                    <a:pt x="1483344" y="29552"/>
                  </a:cubicBezTo>
                  <a:cubicBezTo>
                    <a:pt x="1502265" y="48474"/>
                    <a:pt x="1512895" y="74137"/>
                    <a:pt x="1512895" y="100896"/>
                  </a:cubicBezTo>
                  <a:lnTo>
                    <a:pt x="1512895" y="908059"/>
                  </a:lnTo>
                  <a:cubicBezTo>
                    <a:pt x="1512895" y="934818"/>
                    <a:pt x="1502265" y="960481"/>
                    <a:pt x="1483344" y="979403"/>
                  </a:cubicBezTo>
                  <a:cubicBezTo>
                    <a:pt x="1464423" y="998324"/>
                    <a:pt x="1438759" y="1008954"/>
                    <a:pt x="1412000" y="1008954"/>
                  </a:cubicBezTo>
                  <a:lnTo>
                    <a:pt x="100895" y="1008954"/>
                  </a:lnTo>
                  <a:cubicBezTo>
                    <a:pt x="74136" y="1008954"/>
                    <a:pt x="48473" y="998324"/>
                    <a:pt x="29551" y="979402"/>
                  </a:cubicBezTo>
                  <a:cubicBezTo>
                    <a:pt x="10630" y="960480"/>
                    <a:pt x="0" y="934817"/>
                    <a:pt x="0" y="908058"/>
                  </a:cubicBezTo>
                  <a:lnTo>
                    <a:pt x="0" y="100895"/>
                  </a:ln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6221" tIns="56221" rIns="56221" bIns="56221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600" b="1" i="1" dirty="0">
                  <a:latin typeface="Times New Roman" pitchFamily="18" charset="0"/>
                  <a:cs typeface="Times New Roman" pitchFamily="18" charset="0"/>
                </a:rPr>
                <a:t>Ігрові технології навчання</a:t>
              </a:r>
              <a:endParaRPr lang="ru-RU" sz="16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Стрелка влево 11" hidden="1"/>
            <p:cNvSpPr/>
            <p:nvPr/>
          </p:nvSpPr>
          <p:spPr>
            <a:xfrm rot="10829513">
              <a:off x="2159250" y="3833813"/>
              <a:ext cx="1054706" cy="305081"/>
            </a:xfrm>
            <a:prstGeom prst="leftArrow">
              <a:avLst>
                <a:gd name="adj1" fmla="val 60000"/>
                <a:gd name="adj2" fmla="val 50000"/>
              </a:avLst>
            </a:prstGeom>
            <a:scene3d>
              <a:camera prst="orthographicFront"/>
              <a:lightRig rig="chilly" dir="t"/>
            </a:scene3d>
            <a:sp3d z="-25700" extrusionH="1700" prstMaterial="translucentPowder">
              <a:bevelT w="25400" h="6350" prst="softRound"/>
              <a:bevelB w="0" h="0" prst="convex"/>
            </a:sp3d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488472" y="3253580"/>
              <a:ext cx="1711366" cy="1440000"/>
            </a:xfrm>
            <a:custGeom>
              <a:avLst/>
              <a:gdLst>
                <a:gd name="connsiteX0" fmla="*/ 0 w 1484072"/>
                <a:gd name="connsiteY0" fmla="*/ 138743 h 1387432"/>
                <a:gd name="connsiteX1" fmla="*/ 40637 w 1484072"/>
                <a:gd name="connsiteY1" fmla="*/ 40637 h 1387432"/>
                <a:gd name="connsiteX2" fmla="*/ 138743 w 1484072"/>
                <a:gd name="connsiteY2" fmla="*/ 0 h 1387432"/>
                <a:gd name="connsiteX3" fmla="*/ 1345329 w 1484072"/>
                <a:gd name="connsiteY3" fmla="*/ 0 h 1387432"/>
                <a:gd name="connsiteX4" fmla="*/ 1443435 w 1484072"/>
                <a:gd name="connsiteY4" fmla="*/ 40637 h 1387432"/>
                <a:gd name="connsiteX5" fmla="*/ 1484072 w 1484072"/>
                <a:gd name="connsiteY5" fmla="*/ 138743 h 1387432"/>
                <a:gd name="connsiteX6" fmla="*/ 1484072 w 1484072"/>
                <a:gd name="connsiteY6" fmla="*/ 1248689 h 1387432"/>
                <a:gd name="connsiteX7" fmla="*/ 1443435 w 1484072"/>
                <a:gd name="connsiteY7" fmla="*/ 1346795 h 1387432"/>
                <a:gd name="connsiteX8" fmla="*/ 1345329 w 1484072"/>
                <a:gd name="connsiteY8" fmla="*/ 1387432 h 1387432"/>
                <a:gd name="connsiteX9" fmla="*/ 138743 w 1484072"/>
                <a:gd name="connsiteY9" fmla="*/ 1387432 h 1387432"/>
                <a:gd name="connsiteX10" fmla="*/ 40637 w 1484072"/>
                <a:gd name="connsiteY10" fmla="*/ 1346795 h 1387432"/>
                <a:gd name="connsiteX11" fmla="*/ 0 w 1484072"/>
                <a:gd name="connsiteY11" fmla="*/ 1248689 h 1387432"/>
                <a:gd name="connsiteX12" fmla="*/ 0 w 1484072"/>
                <a:gd name="connsiteY12" fmla="*/ 138743 h 138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84072" h="1387432">
                  <a:moveTo>
                    <a:pt x="0" y="138743"/>
                  </a:moveTo>
                  <a:cubicBezTo>
                    <a:pt x="0" y="101946"/>
                    <a:pt x="14618" y="66656"/>
                    <a:pt x="40637" y="40637"/>
                  </a:cubicBezTo>
                  <a:cubicBezTo>
                    <a:pt x="66656" y="14618"/>
                    <a:pt x="101946" y="0"/>
                    <a:pt x="138743" y="0"/>
                  </a:cubicBezTo>
                  <a:lnTo>
                    <a:pt x="1345329" y="0"/>
                  </a:lnTo>
                  <a:cubicBezTo>
                    <a:pt x="1382126" y="0"/>
                    <a:pt x="1417416" y="14618"/>
                    <a:pt x="1443435" y="40637"/>
                  </a:cubicBezTo>
                  <a:cubicBezTo>
                    <a:pt x="1469454" y="66656"/>
                    <a:pt x="1484072" y="101946"/>
                    <a:pt x="1484072" y="138743"/>
                  </a:cubicBezTo>
                  <a:lnTo>
                    <a:pt x="1484072" y="1248689"/>
                  </a:lnTo>
                  <a:cubicBezTo>
                    <a:pt x="1484072" y="1285486"/>
                    <a:pt x="1469454" y="1320776"/>
                    <a:pt x="1443435" y="1346795"/>
                  </a:cubicBezTo>
                  <a:cubicBezTo>
                    <a:pt x="1417416" y="1372814"/>
                    <a:pt x="1382126" y="1387432"/>
                    <a:pt x="1345329" y="1387432"/>
                  </a:cubicBezTo>
                  <a:lnTo>
                    <a:pt x="138743" y="1387432"/>
                  </a:lnTo>
                  <a:cubicBezTo>
                    <a:pt x="101946" y="1387432"/>
                    <a:pt x="66656" y="1372814"/>
                    <a:pt x="40637" y="1346795"/>
                  </a:cubicBezTo>
                  <a:cubicBezTo>
                    <a:pt x="14618" y="1320776"/>
                    <a:pt x="0" y="1285486"/>
                    <a:pt x="0" y="1248689"/>
                  </a:cubicBezTo>
                  <a:lnTo>
                    <a:pt x="0" y="138743"/>
                  </a:ln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67306" tIns="67306" rIns="67306" bIns="67306" spcCol="1270" anchor="ctr"/>
            <a:lstStyle/>
            <a:p>
              <a:pPr algn="ctr" defTabSz="622300">
                <a:spcAft>
                  <a:spcPct val="35000"/>
                </a:spcAft>
                <a:defRPr/>
              </a:pPr>
              <a:r>
                <a:rPr lang="uk-UA" sz="1600" b="1" i="1" dirty="0">
                  <a:latin typeface="Times New Roman" pitchFamily="18" charset="0"/>
                  <a:cs typeface="Times New Roman" pitchFamily="18" charset="0"/>
                </a:rPr>
                <a:t>Технологія розвитку критичного мислення </a:t>
              </a:r>
              <a:endParaRPr lang="ru-RU" sz="16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Стрелка влево 13" hidden="1"/>
            <p:cNvSpPr/>
            <p:nvPr/>
          </p:nvSpPr>
          <p:spPr>
            <a:xfrm rot="12662253">
              <a:off x="1769392" y="2871766"/>
              <a:ext cx="1340138" cy="275614"/>
            </a:xfrm>
            <a:prstGeom prst="leftArrow">
              <a:avLst>
                <a:gd name="adj1" fmla="val 60000"/>
                <a:gd name="adj2" fmla="val 50000"/>
              </a:avLst>
            </a:prstGeom>
            <a:scene3d>
              <a:camera prst="orthographicFront"/>
              <a:lightRig rig="chilly" dir="t"/>
            </a:scene3d>
            <a:sp3d z="-25700" extrusionH="1700" prstMaterial="translucentPowder">
              <a:bevelT w="25400" h="6350" prst="softRound"/>
              <a:bevelB w="0" h="0" prst="convex"/>
            </a:sp3d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Полилиния 14"/>
            <p:cNvSpPr/>
            <p:nvPr/>
          </p:nvSpPr>
          <p:spPr>
            <a:xfrm>
              <a:off x="467544" y="1273116"/>
              <a:ext cx="1711366" cy="1440000"/>
            </a:xfrm>
            <a:custGeom>
              <a:avLst/>
              <a:gdLst>
                <a:gd name="connsiteX0" fmla="*/ 0 w 1714149"/>
                <a:gd name="connsiteY0" fmla="*/ 148684 h 1486835"/>
                <a:gd name="connsiteX1" fmla="*/ 43549 w 1714149"/>
                <a:gd name="connsiteY1" fmla="*/ 43549 h 1486835"/>
                <a:gd name="connsiteX2" fmla="*/ 148685 w 1714149"/>
                <a:gd name="connsiteY2" fmla="*/ 1 h 1486835"/>
                <a:gd name="connsiteX3" fmla="*/ 1565465 w 1714149"/>
                <a:gd name="connsiteY3" fmla="*/ 0 h 1486835"/>
                <a:gd name="connsiteX4" fmla="*/ 1670600 w 1714149"/>
                <a:gd name="connsiteY4" fmla="*/ 43549 h 1486835"/>
                <a:gd name="connsiteX5" fmla="*/ 1714148 w 1714149"/>
                <a:gd name="connsiteY5" fmla="*/ 148685 h 1486835"/>
                <a:gd name="connsiteX6" fmla="*/ 1714149 w 1714149"/>
                <a:gd name="connsiteY6" fmla="*/ 1338151 h 1486835"/>
                <a:gd name="connsiteX7" fmla="*/ 1670600 w 1714149"/>
                <a:gd name="connsiteY7" fmla="*/ 1443286 h 1486835"/>
                <a:gd name="connsiteX8" fmla="*/ 1565464 w 1714149"/>
                <a:gd name="connsiteY8" fmla="*/ 1486835 h 1486835"/>
                <a:gd name="connsiteX9" fmla="*/ 148684 w 1714149"/>
                <a:gd name="connsiteY9" fmla="*/ 1486835 h 1486835"/>
                <a:gd name="connsiteX10" fmla="*/ 43549 w 1714149"/>
                <a:gd name="connsiteY10" fmla="*/ 1443286 h 1486835"/>
                <a:gd name="connsiteX11" fmla="*/ 1 w 1714149"/>
                <a:gd name="connsiteY11" fmla="*/ 1338150 h 1486835"/>
                <a:gd name="connsiteX12" fmla="*/ 0 w 1714149"/>
                <a:gd name="connsiteY12" fmla="*/ 148684 h 148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149" h="1486835">
                  <a:moveTo>
                    <a:pt x="0" y="148684"/>
                  </a:moveTo>
                  <a:cubicBezTo>
                    <a:pt x="0" y="109251"/>
                    <a:pt x="15665" y="71432"/>
                    <a:pt x="43549" y="43549"/>
                  </a:cubicBezTo>
                  <a:cubicBezTo>
                    <a:pt x="71433" y="15665"/>
                    <a:pt x="109251" y="1"/>
                    <a:pt x="148685" y="1"/>
                  </a:cubicBezTo>
                  <a:lnTo>
                    <a:pt x="1565465" y="0"/>
                  </a:lnTo>
                  <a:cubicBezTo>
                    <a:pt x="1604898" y="0"/>
                    <a:pt x="1642717" y="15665"/>
                    <a:pt x="1670600" y="43549"/>
                  </a:cubicBezTo>
                  <a:cubicBezTo>
                    <a:pt x="1698484" y="71433"/>
                    <a:pt x="1714148" y="109251"/>
                    <a:pt x="1714148" y="148685"/>
                  </a:cubicBezTo>
                  <a:cubicBezTo>
                    <a:pt x="1714148" y="545174"/>
                    <a:pt x="1714149" y="941662"/>
                    <a:pt x="1714149" y="1338151"/>
                  </a:cubicBezTo>
                  <a:cubicBezTo>
                    <a:pt x="1714149" y="1377584"/>
                    <a:pt x="1698484" y="1415403"/>
                    <a:pt x="1670600" y="1443286"/>
                  </a:cubicBezTo>
                  <a:cubicBezTo>
                    <a:pt x="1642716" y="1471170"/>
                    <a:pt x="1604898" y="1486835"/>
                    <a:pt x="1565464" y="1486835"/>
                  </a:cubicBezTo>
                  <a:lnTo>
                    <a:pt x="148684" y="1486835"/>
                  </a:lnTo>
                  <a:cubicBezTo>
                    <a:pt x="109251" y="1486835"/>
                    <a:pt x="71432" y="1471170"/>
                    <a:pt x="43549" y="1443286"/>
                  </a:cubicBezTo>
                  <a:cubicBezTo>
                    <a:pt x="15665" y="1415402"/>
                    <a:pt x="1" y="1377584"/>
                    <a:pt x="1" y="1338150"/>
                  </a:cubicBezTo>
                  <a:cubicBezTo>
                    <a:pt x="1" y="941661"/>
                    <a:pt x="0" y="545173"/>
                    <a:pt x="0" y="148684"/>
                  </a:cubicBez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5933" tIns="75933" rIns="75933" bIns="75933" spcCol="1270" anchor="ctr"/>
            <a:lstStyle/>
            <a:p>
              <a:pPr algn="ctr" defTabSz="755650">
                <a:spcAft>
                  <a:spcPct val="35000"/>
                </a:spcAft>
                <a:defRPr/>
              </a:pPr>
              <a:r>
                <a:rPr lang="uk-UA" sz="1600" b="1" i="1" dirty="0">
                  <a:latin typeface="Times New Roman" pitchFamily="18" charset="0"/>
                  <a:cs typeface="Times New Roman" pitchFamily="18" charset="0"/>
                </a:rPr>
                <a:t>Технологія проблемного навчання </a:t>
              </a:r>
              <a:endParaRPr lang="ru-RU" sz="16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Стрелка влево 15" hidden="1"/>
            <p:cNvSpPr/>
            <p:nvPr/>
          </p:nvSpPr>
          <p:spPr>
            <a:xfrm rot="14787977">
              <a:off x="3651116" y="2264942"/>
              <a:ext cx="582428" cy="492545"/>
            </a:xfrm>
            <a:prstGeom prst="leftArrow">
              <a:avLst>
                <a:gd name="adj1" fmla="val 60000"/>
                <a:gd name="adj2" fmla="val 50000"/>
              </a:avLst>
            </a:prstGeom>
            <a:scene3d>
              <a:camera prst="orthographicFront"/>
              <a:lightRig rig="chilly" dir="t"/>
            </a:scene3d>
            <a:sp3d z="-25700" extrusionH="1700" prstMaterial="translucentPowder">
              <a:bevelT w="25400" h="6350" prst="softRound"/>
              <a:bevelB w="0" h="0" prst="convex"/>
            </a:sp3d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олилиния 16"/>
            <p:cNvSpPr/>
            <p:nvPr/>
          </p:nvSpPr>
          <p:spPr>
            <a:xfrm>
              <a:off x="2771794" y="1244087"/>
              <a:ext cx="1711366" cy="1440000"/>
            </a:xfrm>
            <a:custGeom>
              <a:avLst/>
              <a:gdLst>
                <a:gd name="connsiteX0" fmla="*/ 0 w 1883784"/>
                <a:gd name="connsiteY0" fmla="*/ 148486 h 1484855"/>
                <a:gd name="connsiteX1" fmla="*/ 43491 w 1883784"/>
                <a:gd name="connsiteY1" fmla="*/ 43491 h 1484855"/>
                <a:gd name="connsiteX2" fmla="*/ 148487 w 1883784"/>
                <a:gd name="connsiteY2" fmla="*/ 1 h 1484855"/>
                <a:gd name="connsiteX3" fmla="*/ 1735298 w 1883784"/>
                <a:gd name="connsiteY3" fmla="*/ 0 h 1484855"/>
                <a:gd name="connsiteX4" fmla="*/ 1840293 w 1883784"/>
                <a:gd name="connsiteY4" fmla="*/ 43491 h 1484855"/>
                <a:gd name="connsiteX5" fmla="*/ 1883783 w 1883784"/>
                <a:gd name="connsiteY5" fmla="*/ 148487 h 1484855"/>
                <a:gd name="connsiteX6" fmla="*/ 1883784 w 1883784"/>
                <a:gd name="connsiteY6" fmla="*/ 1336369 h 1484855"/>
                <a:gd name="connsiteX7" fmla="*/ 1840293 w 1883784"/>
                <a:gd name="connsiteY7" fmla="*/ 1441364 h 1484855"/>
                <a:gd name="connsiteX8" fmla="*/ 1735297 w 1883784"/>
                <a:gd name="connsiteY8" fmla="*/ 1484855 h 1484855"/>
                <a:gd name="connsiteX9" fmla="*/ 148486 w 1883784"/>
                <a:gd name="connsiteY9" fmla="*/ 1484855 h 1484855"/>
                <a:gd name="connsiteX10" fmla="*/ 43491 w 1883784"/>
                <a:gd name="connsiteY10" fmla="*/ 1441364 h 1484855"/>
                <a:gd name="connsiteX11" fmla="*/ 1 w 1883784"/>
                <a:gd name="connsiteY11" fmla="*/ 1336368 h 1484855"/>
                <a:gd name="connsiteX12" fmla="*/ 0 w 1883784"/>
                <a:gd name="connsiteY12" fmla="*/ 148486 h 1484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83784" h="1484855">
                  <a:moveTo>
                    <a:pt x="0" y="148486"/>
                  </a:moveTo>
                  <a:cubicBezTo>
                    <a:pt x="0" y="109105"/>
                    <a:pt x="15644" y="71337"/>
                    <a:pt x="43491" y="43491"/>
                  </a:cubicBezTo>
                  <a:cubicBezTo>
                    <a:pt x="71338" y="15645"/>
                    <a:pt x="109106" y="1"/>
                    <a:pt x="148487" y="1"/>
                  </a:cubicBezTo>
                  <a:lnTo>
                    <a:pt x="1735298" y="0"/>
                  </a:lnTo>
                  <a:cubicBezTo>
                    <a:pt x="1774679" y="0"/>
                    <a:pt x="1812447" y="15644"/>
                    <a:pt x="1840293" y="43491"/>
                  </a:cubicBezTo>
                  <a:cubicBezTo>
                    <a:pt x="1868139" y="71338"/>
                    <a:pt x="1883783" y="109106"/>
                    <a:pt x="1883783" y="148487"/>
                  </a:cubicBezTo>
                  <a:cubicBezTo>
                    <a:pt x="1883783" y="544448"/>
                    <a:pt x="1883784" y="940408"/>
                    <a:pt x="1883784" y="1336369"/>
                  </a:cubicBezTo>
                  <a:cubicBezTo>
                    <a:pt x="1883784" y="1375750"/>
                    <a:pt x="1868140" y="1413518"/>
                    <a:pt x="1840293" y="1441364"/>
                  </a:cubicBezTo>
                  <a:cubicBezTo>
                    <a:pt x="1812446" y="1469211"/>
                    <a:pt x="1774678" y="1484855"/>
                    <a:pt x="1735297" y="1484855"/>
                  </a:cubicBezTo>
                  <a:lnTo>
                    <a:pt x="148486" y="1484855"/>
                  </a:lnTo>
                  <a:cubicBezTo>
                    <a:pt x="109105" y="1484855"/>
                    <a:pt x="71337" y="1469211"/>
                    <a:pt x="43491" y="1441364"/>
                  </a:cubicBezTo>
                  <a:cubicBezTo>
                    <a:pt x="15644" y="1413517"/>
                    <a:pt x="1" y="1375749"/>
                    <a:pt x="1" y="1336368"/>
                  </a:cubicBezTo>
                  <a:cubicBezTo>
                    <a:pt x="1" y="940407"/>
                    <a:pt x="0" y="544447"/>
                    <a:pt x="0" y="148486"/>
                  </a:cubicBez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7780" tIns="295490" rIns="187490" bIns="29549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600" b="1" i="1" dirty="0" err="1">
                  <a:latin typeface="Times New Roman" pitchFamily="18" charset="0"/>
                  <a:cs typeface="Times New Roman" pitchFamily="18" charset="0"/>
                </a:rPr>
                <a:t>Інформаційно-комп</a:t>
              </a:r>
              <a:r>
                <a:rPr lang="en-US" sz="1600" b="1" i="1" dirty="0">
                  <a:latin typeface="Times New Roman" pitchFamily="18" charset="0"/>
                  <a:cs typeface="Times New Roman" pitchFamily="18" charset="0"/>
                </a:rPr>
                <a:t>’</a:t>
              </a:r>
              <a:r>
                <a:rPr lang="uk-UA" sz="1600" b="1" i="1" dirty="0" err="1">
                  <a:latin typeface="Times New Roman" pitchFamily="18" charset="0"/>
                  <a:cs typeface="Times New Roman" pitchFamily="18" charset="0"/>
                </a:rPr>
                <a:t>ютерні</a:t>
              </a:r>
              <a:r>
                <a:rPr lang="en-US" sz="16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1600" b="1" i="1" dirty="0">
                  <a:latin typeface="Times New Roman" pitchFamily="18" charset="0"/>
                  <a:cs typeface="Times New Roman" pitchFamily="18" charset="0"/>
                </a:rPr>
                <a:t>технології</a:t>
              </a:r>
              <a:endParaRPr lang="ru-RU" sz="16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Стрелка влево 17" hidden="1"/>
            <p:cNvSpPr/>
            <p:nvPr/>
          </p:nvSpPr>
          <p:spPr>
            <a:xfrm rot="17918511">
              <a:off x="4736906" y="2256385"/>
              <a:ext cx="1322598" cy="438591"/>
            </a:xfrm>
            <a:prstGeom prst="leftArrow">
              <a:avLst>
                <a:gd name="adj1" fmla="val 60000"/>
                <a:gd name="adj2" fmla="val 50000"/>
              </a:avLst>
            </a:prstGeom>
            <a:scene3d>
              <a:camera prst="orthographicFront"/>
              <a:lightRig rig="chilly" dir="t"/>
            </a:scene3d>
            <a:sp3d z="-25700" extrusionH="1700" prstMaterial="translucentPowder">
              <a:bevelT w="25400" h="6350" prst="softRound"/>
              <a:bevelB w="0" h="0" prst="convex"/>
            </a:sp3d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олилиния 18"/>
            <p:cNvSpPr/>
            <p:nvPr/>
          </p:nvSpPr>
          <p:spPr>
            <a:xfrm>
              <a:off x="5069842" y="1244087"/>
              <a:ext cx="1711366" cy="1440000"/>
            </a:xfrm>
            <a:custGeom>
              <a:avLst/>
              <a:gdLst>
                <a:gd name="connsiteX0" fmla="*/ 0 w 1075882"/>
                <a:gd name="connsiteY0" fmla="*/ 86071 h 860706"/>
                <a:gd name="connsiteX1" fmla="*/ 25210 w 1075882"/>
                <a:gd name="connsiteY1" fmla="*/ 25210 h 860706"/>
                <a:gd name="connsiteX2" fmla="*/ 86071 w 1075882"/>
                <a:gd name="connsiteY2" fmla="*/ 0 h 860706"/>
                <a:gd name="connsiteX3" fmla="*/ 989811 w 1075882"/>
                <a:gd name="connsiteY3" fmla="*/ 0 h 860706"/>
                <a:gd name="connsiteX4" fmla="*/ 1050672 w 1075882"/>
                <a:gd name="connsiteY4" fmla="*/ 25210 h 860706"/>
                <a:gd name="connsiteX5" fmla="*/ 1075882 w 1075882"/>
                <a:gd name="connsiteY5" fmla="*/ 86071 h 860706"/>
                <a:gd name="connsiteX6" fmla="*/ 1075882 w 1075882"/>
                <a:gd name="connsiteY6" fmla="*/ 774635 h 860706"/>
                <a:gd name="connsiteX7" fmla="*/ 1050672 w 1075882"/>
                <a:gd name="connsiteY7" fmla="*/ 835496 h 860706"/>
                <a:gd name="connsiteX8" fmla="*/ 989811 w 1075882"/>
                <a:gd name="connsiteY8" fmla="*/ 860706 h 860706"/>
                <a:gd name="connsiteX9" fmla="*/ 86071 w 1075882"/>
                <a:gd name="connsiteY9" fmla="*/ 860706 h 860706"/>
                <a:gd name="connsiteX10" fmla="*/ 25210 w 1075882"/>
                <a:gd name="connsiteY10" fmla="*/ 835496 h 860706"/>
                <a:gd name="connsiteX11" fmla="*/ 0 w 1075882"/>
                <a:gd name="connsiteY11" fmla="*/ 774635 h 860706"/>
                <a:gd name="connsiteX12" fmla="*/ 0 w 1075882"/>
                <a:gd name="connsiteY12" fmla="*/ 86071 h 86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5882" h="860706">
                  <a:moveTo>
                    <a:pt x="0" y="86071"/>
                  </a:moveTo>
                  <a:cubicBezTo>
                    <a:pt x="0" y="63244"/>
                    <a:pt x="9068" y="41351"/>
                    <a:pt x="25210" y="25210"/>
                  </a:cubicBezTo>
                  <a:cubicBezTo>
                    <a:pt x="41351" y="9069"/>
                    <a:pt x="63244" y="0"/>
                    <a:pt x="86071" y="0"/>
                  </a:cubicBezTo>
                  <a:lnTo>
                    <a:pt x="989811" y="0"/>
                  </a:lnTo>
                  <a:cubicBezTo>
                    <a:pt x="1012638" y="0"/>
                    <a:pt x="1034531" y="9068"/>
                    <a:pt x="1050672" y="25210"/>
                  </a:cubicBezTo>
                  <a:cubicBezTo>
                    <a:pt x="1066813" y="41351"/>
                    <a:pt x="1075882" y="63244"/>
                    <a:pt x="1075882" y="86071"/>
                  </a:cubicBezTo>
                  <a:lnTo>
                    <a:pt x="1075882" y="774635"/>
                  </a:lnTo>
                  <a:cubicBezTo>
                    <a:pt x="1075882" y="797462"/>
                    <a:pt x="1066814" y="819355"/>
                    <a:pt x="1050672" y="835496"/>
                  </a:cubicBezTo>
                  <a:cubicBezTo>
                    <a:pt x="1034531" y="851637"/>
                    <a:pt x="1012638" y="860706"/>
                    <a:pt x="989811" y="860706"/>
                  </a:cubicBezTo>
                  <a:lnTo>
                    <a:pt x="86071" y="860706"/>
                  </a:lnTo>
                  <a:cubicBezTo>
                    <a:pt x="63244" y="860706"/>
                    <a:pt x="41351" y="851638"/>
                    <a:pt x="25210" y="835496"/>
                  </a:cubicBezTo>
                  <a:cubicBezTo>
                    <a:pt x="9069" y="819355"/>
                    <a:pt x="0" y="797462"/>
                    <a:pt x="0" y="774635"/>
                  </a:cubicBezTo>
                  <a:lnTo>
                    <a:pt x="0" y="86071"/>
                  </a:ln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1879" tIns="51879" rIns="51879" bIns="51879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600" b="1" i="1" dirty="0">
                  <a:latin typeface="Times New Roman" pitchFamily="18" charset="0"/>
                  <a:cs typeface="Times New Roman" pitchFamily="18" charset="0"/>
                </a:rPr>
                <a:t>Проектні технології</a:t>
              </a:r>
              <a:endParaRPr lang="ru-RU" sz="16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Стрелка влево 19" hidden="1"/>
            <p:cNvSpPr/>
            <p:nvPr/>
          </p:nvSpPr>
          <p:spPr>
            <a:xfrm rot="19828496">
              <a:off x="5493931" y="2441878"/>
              <a:ext cx="2812549" cy="438555"/>
            </a:xfrm>
            <a:prstGeom prst="leftArrow">
              <a:avLst>
                <a:gd name="adj1" fmla="val 60000"/>
                <a:gd name="adj2" fmla="val 50000"/>
              </a:avLst>
            </a:prstGeom>
            <a:scene3d>
              <a:camera prst="orthographicFront"/>
              <a:lightRig rig="chilly" dir="t"/>
            </a:scene3d>
            <a:sp3d z="-25700" extrusionH="1700" prstMaterial="translucentPowder">
              <a:bevelT w="25400" h="6350" prst="softRound"/>
              <a:bevelB w="0" h="0" prst="convex"/>
            </a:sp3d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олилиния 20"/>
            <p:cNvSpPr/>
            <p:nvPr/>
          </p:nvSpPr>
          <p:spPr>
            <a:xfrm>
              <a:off x="7766428" y="1244087"/>
              <a:ext cx="1711366" cy="1440000"/>
            </a:xfrm>
            <a:custGeom>
              <a:avLst/>
              <a:gdLst>
                <a:gd name="connsiteX0" fmla="*/ 0 w 1245904"/>
                <a:gd name="connsiteY0" fmla="*/ 86071 h 860706"/>
                <a:gd name="connsiteX1" fmla="*/ 25210 w 1245904"/>
                <a:gd name="connsiteY1" fmla="*/ 25210 h 860706"/>
                <a:gd name="connsiteX2" fmla="*/ 86071 w 1245904"/>
                <a:gd name="connsiteY2" fmla="*/ 0 h 860706"/>
                <a:gd name="connsiteX3" fmla="*/ 1159833 w 1245904"/>
                <a:gd name="connsiteY3" fmla="*/ 0 h 860706"/>
                <a:gd name="connsiteX4" fmla="*/ 1220694 w 1245904"/>
                <a:gd name="connsiteY4" fmla="*/ 25210 h 860706"/>
                <a:gd name="connsiteX5" fmla="*/ 1245904 w 1245904"/>
                <a:gd name="connsiteY5" fmla="*/ 86071 h 860706"/>
                <a:gd name="connsiteX6" fmla="*/ 1245904 w 1245904"/>
                <a:gd name="connsiteY6" fmla="*/ 774635 h 860706"/>
                <a:gd name="connsiteX7" fmla="*/ 1220694 w 1245904"/>
                <a:gd name="connsiteY7" fmla="*/ 835496 h 860706"/>
                <a:gd name="connsiteX8" fmla="*/ 1159833 w 1245904"/>
                <a:gd name="connsiteY8" fmla="*/ 860706 h 860706"/>
                <a:gd name="connsiteX9" fmla="*/ 86071 w 1245904"/>
                <a:gd name="connsiteY9" fmla="*/ 860706 h 860706"/>
                <a:gd name="connsiteX10" fmla="*/ 25210 w 1245904"/>
                <a:gd name="connsiteY10" fmla="*/ 835496 h 860706"/>
                <a:gd name="connsiteX11" fmla="*/ 0 w 1245904"/>
                <a:gd name="connsiteY11" fmla="*/ 774635 h 860706"/>
                <a:gd name="connsiteX12" fmla="*/ 0 w 1245904"/>
                <a:gd name="connsiteY12" fmla="*/ 86071 h 86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5904" h="860706">
                  <a:moveTo>
                    <a:pt x="0" y="86071"/>
                  </a:moveTo>
                  <a:cubicBezTo>
                    <a:pt x="0" y="63244"/>
                    <a:pt x="9068" y="41351"/>
                    <a:pt x="25210" y="25210"/>
                  </a:cubicBezTo>
                  <a:cubicBezTo>
                    <a:pt x="41351" y="9069"/>
                    <a:pt x="63244" y="0"/>
                    <a:pt x="86071" y="0"/>
                  </a:cubicBezTo>
                  <a:lnTo>
                    <a:pt x="1159833" y="0"/>
                  </a:lnTo>
                  <a:cubicBezTo>
                    <a:pt x="1182660" y="0"/>
                    <a:pt x="1204553" y="9068"/>
                    <a:pt x="1220694" y="25210"/>
                  </a:cubicBezTo>
                  <a:cubicBezTo>
                    <a:pt x="1236835" y="41351"/>
                    <a:pt x="1245904" y="63244"/>
                    <a:pt x="1245904" y="86071"/>
                  </a:cubicBezTo>
                  <a:lnTo>
                    <a:pt x="1245904" y="774635"/>
                  </a:lnTo>
                  <a:cubicBezTo>
                    <a:pt x="1245904" y="797462"/>
                    <a:pt x="1236836" y="819355"/>
                    <a:pt x="1220694" y="835496"/>
                  </a:cubicBezTo>
                  <a:cubicBezTo>
                    <a:pt x="1204553" y="851637"/>
                    <a:pt x="1182660" y="860706"/>
                    <a:pt x="1159833" y="860706"/>
                  </a:cubicBezTo>
                  <a:lnTo>
                    <a:pt x="86071" y="860706"/>
                  </a:lnTo>
                  <a:cubicBezTo>
                    <a:pt x="63244" y="860706"/>
                    <a:pt x="41351" y="851638"/>
                    <a:pt x="25210" y="835496"/>
                  </a:cubicBezTo>
                  <a:cubicBezTo>
                    <a:pt x="9069" y="819355"/>
                    <a:pt x="0" y="797462"/>
                    <a:pt x="0" y="774635"/>
                  </a:cubicBezTo>
                  <a:lnTo>
                    <a:pt x="0" y="86071"/>
                  </a:ln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1879" tIns="51879" rIns="51879" bIns="51879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600" b="1" i="1" dirty="0">
                  <a:latin typeface="Times New Roman" pitchFamily="18" charset="0"/>
                  <a:cs typeface="Times New Roman" pitchFamily="18" charset="0"/>
                </a:rPr>
                <a:t>Технологія проблемного  навчання</a:t>
              </a:r>
              <a:endParaRPr lang="ru-RU" sz="16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Стрелка влево 21" hidden="1"/>
            <p:cNvSpPr/>
            <p:nvPr/>
          </p:nvSpPr>
          <p:spPr>
            <a:xfrm rot="21412144">
              <a:off x="5883789" y="3620602"/>
              <a:ext cx="2326966" cy="438555"/>
            </a:xfrm>
            <a:prstGeom prst="leftArrow">
              <a:avLst>
                <a:gd name="adj1" fmla="val 60000"/>
                <a:gd name="adj2" fmla="val 50000"/>
              </a:avLst>
            </a:prstGeom>
            <a:scene3d>
              <a:camera prst="orthographicFront"/>
              <a:lightRig rig="chilly" dir="t"/>
            </a:scene3d>
            <a:sp3d z="-25700" extrusionH="1700" prstMaterial="translucentPowder">
              <a:bevelT w="25400" h="6350" prst="softRound"/>
              <a:bevelB w="0" h="0" prst="convex"/>
            </a:sp3d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Полилиния 22"/>
            <p:cNvSpPr/>
            <p:nvPr/>
          </p:nvSpPr>
          <p:spPr>
            <a:xfrm>
              <a:off x="7766428" y="3402423"/>
              <a:ext cx="1711366" cy="1440000"/>
            </a:xfrm>
            <a:custGeom>
              <a:avLst/>
              <a:gdLst>
                <a:gd name="connsiteX0" fmla="*/ 0 w 1075882"/>
                <a:gd name="connsiteY0" fmla="*/ 107588 h 1314676"/>
                <a:gd name="connsiteX1" fmla="*/ 31512 w 1075882"/>
                <a:gd name="connsiteY1" fmla="*/ 31512 h 1314676"/>
                <a:gd name="connsiteX2" fmla="*/ 107588 w 1075882"/>
                <a:gd name="connsiteY2" fmla="*/ 0 h 1314676"/>
                <a:gd name="connsiteX3" fmla="*/ 968294 w 1075882"/>
                <a:gd name="connsiteY3" fmla="*/ 0 h 1314676"/>
                <a:gd name="connsiteX4" fmla="*/ 1044370 w 1075882"/>
                <a:gd name="connsiteY4" fmla="*/ 31512 h 1314676"/>
                <a:gd name="connsiteX5" fmla="*/ 1075882 w 1075882"/>
                <a:gd name="connsiteY5" fmla="*/ 107588 h 1314676"/>
                <a:gd name="connsiteX6" fmla="*/ 1075882 w 1075882"/>
                <a:gd name="connsiteY6" fmla="*/ 1207088 h 1314676"/>
                <a:gd name="connsiteX7" fmla="*/ 1044370 w 1075882"/>
                <a:gd name="connsiteY7" fmla="*/ 1283164 h 1314676"/>
                <a:gd name="connsiteX8" fmla="*/ 968294 w 1075882"/>
                <a:gd name="connsiteY8" fmla="*/ 1314676 h 1314676"/>
                <a:gd name="connsiteX9" fmla="*/ 107588 w 1075882"/>
                <a:gd name="connsiteY9" fmla="*/ 1314676 h 1314676"/>
                <a:gd name="connsiteX10" fmla="*/ 31512 w 1075882"/>
                <a:gd name="connsiteY10" fmla="*/ 1283164 h 1314676"/>
                <a:gd name="connsiteX11" fmla="*/ 0 w 1075882"/>
                <a:gd name="connsiteY11" fmla="*/ 1207088 h 1314676"/>
                <a:gd name="connsiteX12" fmla="*/ 0 w 1075882"/>
                <a:gd name="connsiteY12" fmla="*/ 107588 h 131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5882" h="1314676">
                  <a:moveTo>
                    <a:pt x="0" y="107588"/>
                  </a:moveTo>
                  <a:cubicBezTo>
                    <a:pt x="0" y="79054"/>
                    <a:pt x="11335" y="51688"/>
                    <a:pt x="31512" y="31512"/>
                  </a:cubicBezTo>
                  <a:cubicBezTo>
                    <a:pt x="51689" y="11335"/>
                    <a:pt x="79054" y="0"/>
                    <a:pt x="107588" y="0"/>
                  </a:cubicBezTo>
                  <a:lnTo>
                    <a:pt x="968294" y="0"/>
                  </a:lnTo>
                  <a:cubicBezTo>
                    <a:pt x="996828" y="0"/>
                    <a:pt x="1024194" y="11335"/>
                    <a:pt x="1044370" y="31512"/>
                  </a:cubicBezTo>
                  <a:cubicBezTo>
                    <a:pt x="1064547" y="51689"/>
                    <a:pt x="1075882" y="79054"/>
                    <a:pt x="1075882" y="107588"/>
                  </a:cubicBezTo>
                  <a:lnTo>
                    <a:pt x="1075882" y="1207088"/>
                  </a:lnTo>
                  <a:cubicBezTo>
                    <a:pt x="1075882" y="1235622"/>
                    <a:pt x="1064547" y="1262988"/>
                    <a:pt x="1044370" y="1283164"/>
                  </a:cubicBezTo>
                  <a:cubicBezTo>
                    <a:pt x="1024193" y="1303341"/>
                    <a:pt x="996828" y="1314676"/>
                    <a:pt x="968294" y="1314676"/>
                  </a:cubicBezTo>
                  <a:lnTo>
                    <a:pt x="107588" y="1314676"/>
                  </a:lnTo>
                  <a:cubicBezTo>
                    <a:pt x="79054" y="1314676"/>
                    <a:pt x="51688" y="1303341"/>
                    <a:pt x="31512" y="1283164"/>
                  </a:cubicBezTo>
                  <a:cubicBezTo>
                    <a:pt x="11335" y="1262987"/>
                    <a:pt x="0" y="1235622"/>
                    <a:pt x="0" y="1207088"/>
                  </a:cubicBezTo>
                  <a:lnTo>
                    <a:pt x="0" y="107588"/>
                  </a:ln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8182" tIns="58182" rIns="58182" bIns="58182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600" b="1" i="1" dirty="0">
                  <a:latin typeface="Times New Roman" pitchFamily="18" charset="0"/>
                  <a:cs typeface="Times New Roman" pitchFamily="18" charset="0"/>
                </a:rPr>
                <a:t>Технологія розвивального навчання</a:t>
              </a:r>
              <a:endParaRPr lang="ru-RU" sz="16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Стрелка влево 23" hidden="1"/>
            <p:cNvSpPr/>
            <p:nvPr/>
          </p:nvSpPr>
          <p:spPr>
            <a:xfrm rot="1656278">
              <a:off x="5542663" y="5024670"/>
              <a:ext cx="2929158" cy="438555"/>
            </a:xfrm>
            <a:prstGeom prst="leftArrow">
              <a:avLst>
                <a:gd name="adj1" fmla="val 60000"/>
                <a:gd name="adj2" fmla="val 50000"/>
              </a:avLst>
            </a:prstGeom>
            <a:scene3d>
              <a:camera prst="orthographicFront"/>
              <a:lightRig rig="chilly" dir="t"/>
            </a:scene3d>
            <a:sp3d z="-25700" extrusionH="1700" prstMaterial="translucentPowder">
              <a:bevelT w="25400" h="6350" prst="softRound"/>
              <a:bevelB w="0" h="0" prst="convex"/>
            </a:sp3d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олилиния 24"/>
            <p:cNvSpPr/>
            <p:nvPr/>
          </p:nvSpPr>
          <p:spPr>
            <a:xfrm>
              <a:off x="7766428" y="5342915"/>
              <a:ext cx="1711366" cy="1440000"/>
            </a:xfrm>
            <a:custGeom>
              <a:avLst/>
              <a:gdLst>
                <a:gd name="connsiteX0" fmla="*/ 0 w 1075882"/>
                <a:gd name="connsiteY0" fmla="*/ 86071 h 860706"/>
                <a:gd name="connsiteX1" fmla="*/ 25210 w 1075882"/>
                <a:gd name="connsiteY1" fmla="*/ 25210 h 860706"/>
                <a:gd name="connsiteX2" fmla="*/ 86071 w 1075882"/>
                <a:gd name="connsiteY2" fmla="*/ 0 h 860706"/>
                <a:gd name="connsiteX3" fmla="*/ 989811 w 1075882"/>
                <a:gd name="connsiteY3" fmla="*/ 0 h 860706"/>
                <a:gd name="connsiteX4" fmla="*/ 1050672 w 1075882"/>
                <a:gd name="connsiteY4" fmla="*/ 25210 h 860706"/>
                <a:gd name="connsiteX5" fmla="*/ 1075882 w 1075882"/>
                <a:gd name="connsiteY5" fmla="*/ 86071 h 860706"/>
                <a:gd name="connsiteX6" fmla="*/ 1075882 w 1075882"/>
                <a:gd name="connsiteY6" fmla="*/ 774635 h 860706"/>
                <a:gd name="connsiteX7" fmla="*/ 1050672 w 1075882"/>
                <a:gd name="connsiteY7" fmla="*/ 835496 h 860706"/>
                <a:gd name="connsiteX8" fmla="*/ 989811 w 1075882"/>
                <a:gd name="connsiteY8" fmla="*/ 860706 h 860706"/>
                <a:gd name="connsiteX9" fmla="*/ 86071 w 1075882"/>
                <a:gd name="connsiteY9" fmla="*/ 860706 h 860706"/>
                <a:gd name="connsiteX10" fmla="*/ 25210 w 1075882"/>
                <a:gd name="connsiteY10" fmla="*/ 835496 h 860706"/>
                <a:gd name="connsiteX11" fmla="*/ 0 w 1075882"/>
                <a:gd name="connsiteY11" fmla="*/ 774635 h 860706"/>
                <a:gd name="connsiteX12" fmla="*/ 0 w 1075882"/>
                <a:gd name="connsiteY12" fmla="*/ 86071 h 86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5882" h="860706">
                  <a:moveTo>
                    <a:pt x="0" y="86071"/>
                  </a:moveTo>
                  <a:cubicBezTo>
                    <a:pt x="0" y="63244"/>
                    <a:pt x="9068" y="41351"/>
                    <a:pt x="25210" y="25210"/>
                  </a:cubicBezTo>
                  <a:cubicBezTo>
                    <a:pt x="41351" y="9069"/>
                    <a:pt x="63244" y="0"/>
                    <a:pt x="86071" y="0"/>
                  </a:cubicBezTo>
                  <a:lnTo>
                    <a:pt x="989811" y="0"/>
                  </a:lnTo>
                  <a:cubicBezTo>
                    <a:pt x="1012638" y="0"/>
                    <a:pt x="1034531" y="9068"/>
                    <a:pt x="1050672" y="25210"/>
                  </a:cubicBezTo>
                  <a:cubicBezTo>
                    <a:pt x="1066813" y="41351"/>
                    <a:pt x="1075882" y="63244"/>
                    <a:pt x="1075882" y="86071"/>
                  </a:cubicBezTo>
                  <a:lnTo>
                    <a:pt x="1075882" y="774635"/>
                  </a:lnTo>
                  <a:cubicBezTo>
                    <a:pt x="1075882" y="797462"/>
                    <a:pt x="1066814" y="819355"/>
                    <a:pt x="1050672" y="835496"/>
                  </a:cubicBezTo>
                  <a:cubicBezTo>
                    <a:pt x="1034531" y="851637"/>
                    <a:pt x="1012638" y="860706"/>
                    <a:pt x="989811" y="860706"/>
                  </a:cubicBezTo>
                  <a:lnTo>
                    <a:pt x="86071" y="860706"/>
                  </a:lnTo>
                  <a:cubicBezTo>
                    <a:pt x="63244" y="860706"/>
                    <a:pt x="41351" y="851638"/>
                    <a:pt x="25210" y="835496"/>
                  </a:cubicBezTo>
                  <a:cubicBezTo>
                    <a:pt x="9069" y="819355"/>
                    <a:pt x="0" y="797462"/>
                    <a:pt x="0" y="774635"/>
                  </a:cubicBezTo>
                  <a:lnTo>
                    <a:pt x="0" y="86071"/>
                  </a:ln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5689" tIns="55689" rIns="55689" bIns="55689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600" b="1" i="1" dirty="0">
                  <a:latin typeface="Times New Roman" pitchFamily="18" charset="0"/>
                  <a:cs typeface="Times New Roman" pitchFamily="18" charset="0"/>
                </a:rPr>
                <a:t> Інтерактивні технології навчання</a:t>
              </a:r>
              <a:endParaRPr lang="ru-RU" sz="16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28" name="Прямая со стрелкой 27"/>
          <p:cNvCxnSpPr/>
          <p:nvPr/>
        </p:nvCxnSpPr>
        <p:spPr>
          <a:xfrm>
            <a:off x="2028825" y="3513138"/>
            <a:ext cx="156686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2009775" y="2463800"/>
            <a:ext cx="1770063" cy="7223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2047875" y="4303713"/>
            <a:ext cx="1731963" cy="642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V="1">
            <a:off x="4500563" y="4514850"/>
            <a:ext cx="0" cy="43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25" idx="1"/>
          </p:cNvCxnSpPr>
          <p:nvPr/>
        </p:nvCxnSpPr>
        <p:spPr>
          <a:xfrm flipH="1" flipV="1">
            <a:off x="5430838" y="4303713"/>
            <a:ext cx="1731962" cy="6334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5735638" y="3781425"/>
            <a:ext cx="13906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5735638" y="2490788"/>
            <a:ext cx="1390650" cy="773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endCxn id="7" idx="2"/>
          </p:cNvCxnSpPr>
          <p:nvPr/>
        </p:nvCxnSpPr>
        <p:spPr>
          <a:xfrm flipH="1">
            <a:off x="4665663" y="2463800"/>
            <a:ext cx="454025" cy="352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3949700" y="2463800"/>
            <a:ext cx="180975" cy="436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842" name="Picture 2" descr="C:\Users\pk\Desktop\малыши-в-круге-26824430.jpg"/>
          <p:cNvPicPr>
            <a:picLocks noChangeAspect="1" noChangeArrowheads="1"/>
          </p:cNvPicPr>
          <p:nvPr/>
        </p:nvPicPr>
        <p:blipFill>
          <a:blip r:embed="rId2" cstate="print"/>
          <a:srcRect b="6381"/>
          <a:stretch>
            <a:fillRect/>
          </a:stretch>
        </p:blipFill>
        <p:spPr bwMode="auto">
          <a:xfrm flipV="1">
            <a:off x="2855385" y="2650748"/>
            <a:ext cx="3166398" cy="2048616"/>
          </a:xfrm>
          <a:prstGeom prst="ellipse">
            <a:avLst/>
          </a:prstGeom>
          <a:noFill/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549275"/>
            <a:ext cx="8208963" cy="374332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altLang="ru-RU" sz="28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altLang="ru-RU" sz="2800" b="1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Ус</a:t>
            </a:r>
            <a:r>
              <a:rPr lang="uk-UA" altLang="ru-RU" sz="2800" b="1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і наші задумки, пошуки і побудування перетворюються на порох, на мумію, якщо немає дитячого бажання вчитися. А воно приходить тільки з успіхом у навчанні... Дитина, яка ніколи  не пережила радості в навчанні, гордості від того, що труднощі подолані,-це нещасна людина”</a:t>
            </a:r>
          </a:p>
          <a:p>
            <a:pPr eaLnBrk="1" hangingPunct="1">
              <a:buFontTx/>
              <a:buNone/>
            </a:pPr>
            <a:r>
              <a:rPr lang="uk-UA" altLang="ru-RU" sz="28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В .О. Сухомлинський</a:t>
            </a:r>
          </a:p>
          <a:p>
            <a:pPr algn="r" eaLnBrk="1" hangingPunct="1">
              <a:buFontTx/>
              <a:buNone/>
            </a:pPr>
            <a:endParaRPr lang="ru-RU" altLang="ru-RU" sz="2800" b="1" i="1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buFontTx/>
              <a:buNone/>
            </a:pPr>
            <a:endParaRPr lang="ru-RU" altLang="ru-RU" sz="2400" b="1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20" descr="63c52bd1de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863" y="3789363"/>
            <a:ext cx="1747838" cy="258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Прямоугольник 1"/>
          <p:cNvSpPr>
            <a:spLocks noChangeArrowheads="1"/>
          </p:cNvSpPr>
          <p:nvPr/>
        </p:nvSpPr>
        <p:spPr bwMode="auto">
          <a:xfrm>
            <a:off x="1577975" y="4221163"/>
            <a:ext cx="7026275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uk-UA" altLang="ru-RU" b="1" i="1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altLang="ru-RU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altLang="ru-RU" sz="2800" b="1" i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Школа — це майстерня, де формується думка підростаючого покоління. Потрібно міцно тримати її в руках, якщо не хочеш випустити з рук майбутнє...</a:t>
            </a:r>
          </a:p>
          <a:p>
            <a:pPr algn="r"/>
            <a:endParaRPr lang="ru-RU" altLang="ru-RU" sz="1600" b="1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69863" y="404813"/>
            <a:ext cx="8686800" cy="60372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mtClean="0"/>
              <a:t>      </a:t>
            </a:r>
            <a:r>
              <a:rPr lang="ru-RU" altLang="ru-RU" sz="3600" b="1" i="1" u="sng" smtClean="0">
                <a:solidFill>
                  <a:srgbClr val="0000CC"/>
                </a:solidFill>
                <a:latin typeface="Times New Roman" pitchFamily="18" charset="0"/>
              </a:rPr>
              <a:t>Модель становлення навчальної  успішності</a:t>
            </a:r>
          </a:p>
        </p:txBody>
      </p:sp>
      <p:sp>
        <p:nvSpPr>
          <p:cNvPr id="6147" name="AutoShape 4"/>
          <p:cNvSpPr>
            <a:spLocks noChangeArrowheads="1"/>
          </p:cNvSpPr>
          <p:nvPr/>
        </p:nvSpPr>
        <p:spPr bwMode="auto">
          <a:xfrm>
            <a:off x="468313" y="2349500"/>
            <a:ext cx="2159000" cy="792163"/>
          </a:xfrm>
          <a:prstGeom prst="rightArrow">
            <a:avLst>
              <a:gd name="adj1" fmla="val 77981"/>
              <a:gd name="adj2" fmla="val 636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alt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Психічні процеси</a:t>
            </a:r>
            <a:endParaRPr lang="ru-RU" altLang="ru-RU" sz="16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8" name="AutoShape 6"/>
          <p:cNvSpPr>
            <a:spLocks noChangeArrowheads="1"/>
          </p:cNvSpPr>
          <p:nvPr/>
        </p:nvSpPr>
        <p:spPr bwMode="auto">
          <a:xfrm>
            <a:off x="2627313" y="2349500"/>
            <a:ext cx="2160587" cy="792163"/>
          </a:xfrm>
          <a:prstGeom prst="rightArrow">
            <a:avLst>
              <a:gd name="adj1" fmla="val 81491"/>
              <a:gd name="adj2" fmla="val 8208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uk-UA" alt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потреба в пізнанні</a:t>
            </a:r>
            <a:endParaRPr lang="ru-RU" altLang="ru-RU" sz="16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9" name="AutoShape 8"/>
          <p:cNvSpPr>
            <a:spLocks noChangeArrowheads="1"/>
          </p:cNvSpPr>
          <p:nvPr/>
        </p:nvSpPr>
        <p:spPr bwMode="auto">
          <a:xfrm>
            <a:off x="4787900" y="2346325"/>
            <a:ext cx="2159000" cy="790575"/>
          </a:xfrm>
          <a:prstGeom prst="rightArrow">
            <a:avLst>
              <a:gd name="adj1" fmla="val 74491"/>
              <a:gd name="adj2" fmla="val 8314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alt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Зацікавленість</a:t>
            </a:r>
            <a:endParaRPr lang="ru-RU" altLang="ru-RU" sz="16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0" name="AutoShape 10"/>
          <p:cNvSpPr>
            <a:spLocks noChangeArrowheads="1"/>
          </p:cNvSpPr>
          <p:nvPr/>
        </p:nvSpPr>
        <p:spPr bwMode="auto">
          <a:xfrm rot="5400000">
            <a:off x="6875463" y="2563813"/>
            <a:ext cx="2162175" cy="20161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lnTo>
                  <a:pt x="15662" y="14285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ru-RU"/>
          </a:p>
        </p:txBody>
      </p:sp>
      <p:sp>
        <p:nvSpPr>
          <p:cNvPr id="6151" name="Text Box 12"/>
          <p:cNvSpPr txBox="1">
            <a:spLocks noChangeArrowheads="1"/>
          </p:cNvSpPr>
          <p:nvPr/>
        </p:nvSpPr>
        <p:spPr bwMode="auto">
          <a:xfrm>
            <a:off x="6840538" y="2484438"/>
            <a:ext cx="190817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alt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пізнавальний</a:t>
            </a:r>
          </a:p>
          <a:p>
            <a:r>
              <a:rPr lang="uk-UA" alt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інтерес</a:t>
            </a:r>
            <a:endParaRPr lang="ru-RU" altLang="ru-RU" sz="16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2" name="AutoShape 13"/>
          <p:cNvSpPr>
            <a:spLocks noChangeArrowheads="1"/>
          </p:cNvSpPr>
          <p:nvPr/>
        </p:nvSpPr>
        <p:spPr bwMode="auto">
          <a:xfrm>
            <a:off x="5865813" y="3683000"/>
            <a:ext cx="1800225" cy="792163"/>
          </a:xfrm>
          <a:prstGeom prst="leftArrow">
            <a:avLst>
              <a:gd name="adj1" fmla="val 77991"/>
              <a:gd name="adj2" fmla="val 4378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alt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активність</a:t>
            </a:r>
            <a:endParaRPr lang="ru-RU" altLang="ru-RU" sz="16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3" name="Line 22"/>
          <p:cNvSpPr>
            <a:spLocks noChangeShapeType="1"/>
          </p:cNvSpPr>
          <p:nvPr/>
        </p:nvSpPr>
        <p:spPr bwMode="auto">
          <a:xfrm flipH="1">
            <a:off x="4002088" y="4432300"/>
            <a:ext cx="1074737" cy="927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154" name="AutoShape 15"/>
          <p:cNvSpPr>
            <a:spLocks noChangeArrowheads="1"/>
          </p:cNvSpPr>
          <p:nvPr/>
        </p:nvSpPr>
        <p:spPr bwMode="auto">
          <a:xfrm>
            <a:off x="4067175" y="3675063"/>
            <a:ext cx="1800225" cy="792162"/>
          </a:xfrm>
          <a:prstGeom prst="leftArrow">
            <a:avLst>
              <a:gd name="adj1" fmla="val 77991"/>
              <a:gd name="adj2" fmla="val 738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alt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діяльність</a:t>
            </a:r>
            <a:endParaRPr lang="ru-RU" altLang="ru-RU" sz="16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5" name="Line 23"/>
          <p:cNvSpPr>
            <a:spLocks noChangeShapeType="1"/>
          </p:cNvSpPr>
          <p:nvPr/>
        </p:nvSpPr>
        <p:spPr bwMode="auto">
          <a:xfrm>
            <a:off x="5076825" y="4432300"/>
            <a:ext cx="863600" cy="927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156" name="Text Box 24"/>
          <p:cNvSpPr txBox="1">
            <a:spLocks noChangeArrowheads="1"/>
          </p:cNvSpPr>
          <p:nvPr/>
        </p:nvSpPr>
        <p:spPr bwMode="auto">
          <a:xfrm>
            <a:off x="3098800" y="5303838"/>
            <a:ext cx="1689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ru-RU" b="1">
                <a:solidFill>
                  <a:srgbClr val="C00000"/>
                </a:solidFill>
              </a:rPr>
              <a:t>пізнавальна</a:t>
            </a:r>
            <a:endParaRPr lang="ru-RU" altLang="ru-RU" b="1">
              <a:solidFill>
                <a:srgbClr val="C00000"/>
              </a:solidFill>
            </a:endParaRPr>
          </a:p>
        </p:txBody>
      </p:sp>
      <p:sp>
        <p:nvSpPr>
          <p:cNvPr id="6157" name="Text Box 25"/>
          <p:cNvSpPr txBox="1">
            <a:spLocks noChangeArrowheads="1"/>
          </p:cNvSpPr>
          <p:nvPr/>
        </p:nvSpPr>
        <p:spPr bwMode="auto">
          <a:xfrm>
            <a:off x="5724525" y="5300663"/>
            <a:ext cx="15843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ru-RU" b="1">
                <a:solidFill>
                  <a:srgbClr val="C00000"/>
                </a:solidFill>
              </a:rPr>
              <a:t>навчальна</a:t>
            </a:r>
            <a:endParaRPr lang="ru-RU" altLang="ru-RU" b="1">
              <a:solidFill>
                <a:srgbClr val="C00000"/>
              </a:solidFill>
            </a:endParaRPr>
          </a:p>
        </p:txBody>
      </p:sp>
      <p:sp>
        <p:nvSpPr>
          <p:cNvPr id="6158" name="AutoShape 26"/>
          <p:cNvSpPr>
            <a:spLocks noChangeArrowheads="1"/>
          </p:cNvSpPr>
          <p:nvPr/>
        </p:nvSpPr>
        <p:spPr bwMode="auto">
          <a:xfrm>
            <a:off x="1443038" y="3711575"/>
            <a:ext cx="2592387" cy="7207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alt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навчальна успішність</a:t>
            </a:r>
            <a:endParaRPr lang="ru-RU" altLang="ru-RU" sz="16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59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800" y="4652963"/>
            <a:ext cx="2547938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" y="0"/>
            <a:ext cx="9118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ъект 2"/>
          <p:cNvSpPr>
            <a:spLocks noGrp="1"/>
          </p:cNvSpPr>
          <p:nvPr>
            <p:ph idx="1"/>
          </p:nvPr>
        </p:nvSpPr>
        <p:spPr>
          <a:xfrm>
            <a:off x="395288" y="692150"/>
            <a:ext cx="7848600" cy="496887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altLang="ru-RU" sz="2800" b="1" i="1" smtClean="0">
                <a:latin typeface="Times New Roman" pitchFamily="18" charset="0"/>
                <a:cs typeface="Times New Roman" pitchFamily="18" charset="0"/>
              </a:rPr>
              <a:t>Неможливо добитися успіхів в вирішенні задач, поставлених перед вчителем, без активізації пізнавальної діяльності, уваги учнів, формування і розвитку стійкого пізнавального інтересу до матеріалу, що вивчається. Формування пізнавальних інтересів і активізація особи – процеси взаємообумовлені. Пізнавальний інтерес породжує активність, але в свою чергу, підвищення активності укріплює і заглиблює пізнавальний інтерес.</a:t>
            </a:r>
          </a:p>
        </p:txBody>
      </p:sp>
      <p:pic>
        <p:nvPicPr>
          <p:cNvPr id="7171" name="Рисунок 3" descr="http://xn----8sbbf1bdd8bkiff5hg.xn--p1ai/wp-content/uploads/2014/07/0_657da_d4fec14e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5141913"/>
            <a:ext cx="3413125" cy="171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549275"/>
            <a:ext cx="8891588" cy="6048375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пізнавальних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особливу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заслуговує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розвивальне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системою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Ельконіна-Давидова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розвивального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суб’єкта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особистої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 typeface="Wingdings" panose="05000000000000000000" pitchFamily="2" charset="2"/>
              <a:buChar char="v"/>
              <a:defRPr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Головною метою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розвивального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активного,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самостійного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творчого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на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поступового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переходу до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самостійного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 typeface="Wingdings" panose="05000000000000000000" pitchFamily="2" charset="2"/>
              <a:buChar char="v"/>
              <a:defRPr/>
            </a:pP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розвивального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гнучким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розумом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розвиненими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 до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пізнання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самостійних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певними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навичками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творчими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здібностями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 typeface="Wingdings" panose="05000000000000000000" pitchFamily="2" charset="2"/>
              <a:buChar char="v"/>
              <a:defRPr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  є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вміння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створювати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пізнання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створювати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 коли  повинен 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здійснитись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«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Вибух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здогаду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Моє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  При 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враховується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як 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колективна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думка,   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  і  думка  кожного 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357158" y="1785926"/>
          <a:ext cx="8215370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219" name="Заголовок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1357313"/>
          </a:xfrm>
        </p:spPr>
        <p:txBody>
          <a:bodyPr/>
          <a:lstStyle/>
          <a:p>
            <a:pPr eaLnBrk="1" hangingPunct="1"/>
            <a:r>
              <a:rPr lang="uk-UA" altLang="ru-RU" sz="2400" smtClean="0">
                <a:latin typeface="Times New Roman" pitchFamily="18" charset="0"/>
              </a:rPr>
              <a:t> </a:t>
            </a:r>
            <a:r>
              <a:rPr lang="uk-UA" altLang="ru-RU" sz="2400" i="1" smtClean="0"/>
              <a:t>«</a:t>
            </a:r>
            <a:r>
              <a:rPr lang="uk-UA" altLang="ru-RU" sz="2400" i="1" smtClean="0">
                <a:latin typeface="Times New Roman" pitchFamily="18" charset="0"/>
              </a:rPr>
              <a:t>Педагогіка повинна орієнтуватися не на вчорашній, а на завтрашній день дитячого розвитку</a:t>
            </a:r>
            <a:r>
              <a:rPr lang="uk-UA" altLang="ru-RU" sz="2400" i="1" smtClean="0"/>
              <a:t>…</a:t>
            </a:r>
            <a:r>
              <a:rPr lang="uk-UA" altLang="ru-RU" sz="2400" i="1" smtClean="0">
                <a:latin typeface="Times New Roman" pitchFamily="18" charset="0"/>
              </a:rPr>
              <a:t> Навчання лише тоді ефективне, коли воно йде попереду розвитку</a:t>
            </a:r>
            <a:r>
              <a:rPr lang="uk-UA" altLang="ru-RU" sz="2400" i="1" smtClean="0"/>
              <a:t>»</a:t>
            </a:r>
            <a:r>
              <a:rPr lang="uk-UA" altLang="ru-RU" sz="2400" i="1" smtClean="0">
                <a:latin typeface="Times New Roman" pitchFamily="18" charset="0"/>
              </a:rPr>
              <a:t>.</a:t>
            </a:r>
            <a:r>
              <a:rPr lang="uk-UA" altLang="ru-RU" sz="2400" smtClean="0">
                <a:latin typeface="Times New Roman" pitchFamily="18" charset="0"/>
              </a:rPr>
              <a:t>                      Л.С.Виготський</a:t>
            </a:r>
            <a:endParaRPr lang="ru-RU" altLang="ru-RU" sz="2400" smtClean="0"/>
          </a:p>
        </p:txBody>
      </p:sp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Группа 3"/>
          <p:cNvGrpSpPr>
            <a:grpSpLocks/>
          </p:cNvGrpSpPr>
          <p:nvPr/>
        </p:nvGrpSpPr>
        <p:grpSpPr bwMode="auto">
          <a:xfrm>
            <a:off x="1547813" y="274638"/>
            <a:ext cx="6303962" cy="3824287"/>
            <a:chOff x="991548" y="180915"/>
            <a:chExt cx="6303711" cy="3824066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991548" y="180915"/>
              <a:ext cx="6303711" cy="382406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Прямоугольник 5"/>
            <p:cNvSpPr/>
            <p:nvPr/>
          </p:nvSpPr>
          <p:spPr>
            <a:xfrm>
              <a:off x="991548" y="180915"/>
              <a:ext cx="6303711" cy="3824066"/>
            </a:xfrm>
            <a:prstGeom prst="rect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7780" tIns="17780" rIns="17780" bIns="1778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hangingPunct="0">
                <a:spcBef>
                  <a:spcPct val="0"/>
                </a:spcBef>
                <a:buFontTx/>
                <a:buNone/>
                <a:defRPr/>
              </a:pPr>
              <a:r>
                <a:rPr lang="uk-UA" altLang="ru-RU" sz="2800" b="1" dirty="0">
                  <a:solidFill>
                    <a:srgbClr val="C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Суть технології - </a:t>
              </a:r>
              <a:endParaRPr lang="ru-RU" altLang="ru-RU" sz="28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algn="ctr" eaLnBrk="0" hangingPunct="0">
                <a:spcBef>
                  <a:spcPct val="0"/>
                </a:spcBef>
                <a:buFontTx/>
                <a:buNone/>
                <a:defRPr/>
              </a:pPr>
              <a:r>
                <a:rPr lang="uk-UA" altLang="ru-RU" sz="2800" b="1" i="1" dirty="0">
                  <a:solidFill>
                    <a:srgbClr val="C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цілеспрямована навчальна діяльність, яка включає дитину в процес самостійної, пошукової, дослідницької діяльності, що свідомо сприймається як особиста мета</a:t>
              </a:r>
              <a:endParaRPr lang="ru-RU" altLang="ru-RU" sz="28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eaLnBrk="0" hangingPunct="0">
                <a:spcBef>
                  <a:spcPct val="0"/>
                </a:spcBef>
                <a:buFontTx/>
                <a:buNone/>
                <a:defRPr/>
              </a:pPr>
              <a:endParaRPr lang="ru-RU" altLang="ru-RU" sz="2000" dirty="0">
                <a:ea typeface="Calibri" pitchFamily="34" charset="0"/>
                <a:cs typeface="Arial" charset="0"/>
              </a:endParaRPr>
            </a:p>
          </p:txBody>
        </p:sp>
      </p:grpSp>
      <p:grpSp>
        <p:nvGrpSpPr>
          <p:cNvPr id="10243" name="Группа 6"/>
          <p:cNvGrpSpPr>
            <a:grpSpLocks/>
          </p:cNvGrpSpPr>
          <p:nvPr/>
        </p:nvGrpSpPr>
        <p:grpSpPr bwMode="auto">
          <a:xfrm>
            <a:off x="207963" y="4752975"/>
            <a:ext cx="2800350" cy="1466850"/>
            <a:chOff x="170726" y="4423513"/>
            <a:chExt cx="2414462" cy="146780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70726" y="4437810"/>
              <a:ext cx="2414462" cy="1453503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Прямоугольник 8"/>
            <p:cNvSpPr/>
            <p:nvPr/>
          </p:nvSpPr>
          <p:spPr>
            <a:xfrm>
              <a:off x="170726" y="4423513"/>
              <a:ext cx="2414462" cy="1453504"/>
            </a:xfrm>
            <a:prstGeom prst="rect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eaLnBrk="0" hangingPunct="0">
                <a:defRPr/>
              </a:pPr>
              <a:r>
                <a:rPr lang="uk-UA" sz="2800" b="1" i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itchFamily="34" charset="0"/>
                  <a:cs typeface="Times New Roman" panose="02020603050405020304" pitchFamily="18" charset="0"/>
                </a:rPr>
                <a:t>Учень – дослідник</a:t>
              </a:r>
              <a:endParaRPr lang="ru-RU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0" hangingPunct="0">
                <a:defRPr/>
              </a:pPr>
              <a:endParaRPr lang="ru-RU" sz="240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grpSp>
        <p:nvGrpSpPr>
          <p:cNvPr id="10244" name="Группа 9"/>
          <p:cNvGrpSpPr>
            <a:grpSpLocks/>
          </p:cNvGrpSpPr>
          <p:nvPr/>
        </p:nvGrpSpPr>
        <p:grpSpPr bwMode="auto">
          <a:xfrm>
            <a:off x="3386138" y="4738688"/>
            <a:ext cx="2066925" cy="1468437"/>
            <a:chOff x="2812428" y="4437809"/>
            <a:chExt cx="2066708" cy="1466458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2812428" y="4437809"/>
              <a:ext cx="2066708" cy="1453775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Прямоугольник 11"/>
            <p:cNvSpPr/>
            <p:nvPr/>
          </p:nvSpPr>
          <p:spPr>
            <a:xfrm>
              <a:off x="2812428" y="4450492"/>
              <a:ext cx="2066708" cy="1453775"/>
            </a:xfrm>
            <a:prstGeom prst="rect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eaLnBrk="0" hangingPunct="0">
                <a:defRPr/>
              </a:pPr>
              <a:r>
                <a:rPr lang="uk-UA" sz="2800" b="1" i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itchFamily="34" charset="0"/>
                  <a:cs typeface="Times New Roman" panose="02020603050405020304" pitchFamily="18" charset="0"/>
                </a:rPr>
                <a:t>Вчитель – наставник</a:t>
              </a:r>
              <a:endParaRPr lang="ru-RU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0" hangingPunct="0">
                <a:defRPr/>
              </a:pPr>
              <a:endParaRPr lang="ru-RU" sz="240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grpSp>
        <p:nvGrpSpPr>
          <p:cNvPr id="10245" name="Группа 12"/>
          <p:cNvGrpSpPr>
            <a:grpSpLocks/>
          </p:cNvGrpSpPr>
          <p:nvPr/>
        </p:nvGrpSpPr>
        <p:grpSpPr bwMode="auto">
          <a:xfrm>
            <a:off x="5907088" y="4738688"/>
            <a:ext cx="2971800" cy="1460500"/>
            <a:chOff x="5313575" y="4545037"/>
            <a:chExt cx="2973232" cy="1380315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5313575" y="4545037"/>
              <a:ext cx="2973232" cy="1380315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Прямоугольник 14"/>
            <p:cNvSpPr/>
            <p:nvPr/>
          </p:nvSpPr>
          <p:spPr>
            <a:xfrm>
              <a:off x="5313575" y="4545037"/>
              <a:ext cx="2973232" cy="1380315"/>
            </a:xfrm>
            <a:prstGeom prst="rect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eaLnBrk="0" hangingPunct="0">
                <a:defRPr/>
              </a:pPr>
              <a:r>
                <a:rPr lang="uk-UA" sz="2800" b="1" i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itchFamily="34" charset="0"/>
                  <a:cs typeface="Times New Roman" panose="02020603050405020304" pitchFamily="18" charset="0"/>
                </a:rPr>
                <a:t>Учень + вчитель = співробітництво </a:t>
              </a:r>
              <a:endPara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0" hangingPunct="0">
                <a:defRPr/>
              </a:pPr>
              <a:endParaRPr lang="ru-RU" sz="240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cxnSp>
        <p:nvCxnSpPr>
          <p:cNvPr id="20" name="Прямая со стрелкой 19"/>
          <p:cNvCxnSpPr/>
          <p:nvPr/>
        </p:nvCxnSpPr>
        <p:spPr>
          <a:xfrm flipH="1">
            <a:off x="1916113" y="4114800"/>
            <a:ext cx="2116137" cy="608013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14" idx="0"/>
          </p:cNvCxnSpPr>
          <p:nvPr/>
        </p:nvCxnSpPr>
        <p:spPr>
          <a:xfrm>
            <a:off x="5624513" y="4144963"/>
            <a:ext cx="1768475" cy="59372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5" idx="2"/>
            <a:endCxn id="11" idx="0"/>
          </p:cNvCxnSpPr>
          <p:nvPr/>
        </p:nvCxnSpPr>
        <p:spPr>
          <a:xfrm flipH="1">
            <a:off x="4419600" y="4098925"/>
            <a:ext cx="280988" cy="639763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3663" y="188913"/>
            <a:ext cx="8893175" cy="2087562"/>
          </a:xfrm>
        </p:spPr>
        <p:txBody>
          <a:bodyPr/>
          <a:lstStyle/>
          <a:p>
            <a:pPr eaLnBrk="1" hangingPunct="1"/>
            <a:r>
              <a:rPr lang="uk-UA" altLang="ru-RU" sz="2800" b="1" smtClean="0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Відповідно до теорії Даніїла Борисовича Ельконіна розвиток пізнавальної активності здійснюється шляхом накопичення позитивного учбово-пізнавального досвіду, а саме :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95288" y="2636838"/>
            <a:ext cx="6985000" cy="3240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uk-UA" altLang="ru-RU" sz="2800" b="1" i="1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1) виявлення підвищеного інтересу до предмету;</a:t>
            </a:r>
          </a:p>
          <a:p>
            <a:pPr eaLnBrk="1" hangingPunct="1">
              <a:buFontTx/>
              <a:buNone/>
            </a:pPr>
            <a:r>
              <a:rPr lang="uk-UA" altLang="ru-RU" sz="2800" b="1" i="1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2)захоплення новим матеріалом;</a:t>
            </a:r>
          </a:p>
          <a:p>
            <a:pPr eaLnBrk="1" hangingPunct="1">
              <a:buFontTx/>
              <a:buNone/>
            </a:pPr>
            <a:r>
              <a:rPr lang="uk-UA" altLang="ru-RU" sz="2800" b="1" i="1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3)відсутність необхідності контролю;</a:t>
            </a:r>
          </a:p>
          <a:p>
            <a:pPr eaLnBrk="1" hangingPunct="1">
              <a:buFontTx/>
              <a:buNone/>
            </a:pPr>
            <a:r>
              <a:rPr lang="uk-UA" altLang="ru-RU" sz="2800" b="1" i="1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4)прагнення виконувати завдання, незважаючи на труднощі.</a:t>
            </a:r>
            <a:endParaRPr lang="ru-RU" altLang="ru-RU" sz="2800" b="1" i="1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22" descr="45440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5238" y="3438525"/>
            <a:ext cx="13716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2"/>
          <p:cNvSpPr>
            <a:spLocks noGrp="1"/>
          </p:cNvSpPr>
          <p:nvPr>
            <p:ph type="title"/>
          </p:nvPr>
        </p:nvSpPr>
        <p:spPr>
          <a:xfrm>
            <a:off x="395288" y="188913"/>
            <a:ext cx="8748712" cy="1295400"/>
          </a:xfrm>
        </p:spPr>
        <p:txBody>
          <a:bodyPr/>
          <a:lstStyle/>
          <a:p>
            <a:pPr eaLnBrk="1" hangingPunct="1"/>
            <a:r>
              <a:rPr lang="uk-UA" altLang="ru-RU" sz="4000" smtClean="0">
                <a:solidFill>
                  <a:srgbClr val="000066"/>
                </a:solidFill>
                <a:latin typeface="Times New Roman" pitchFamily="18" charset="0"/>
              </a:rPr>
              <a:t/>
            </a:r>
            <a:br>
              <a:rPr lang="uk-UA" altLang="ru-RU" sz="4000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uk-UA" altLang="ru-RU" sz="3400" b="1" smtClean="0">
                <a:solidFill>
                  <a:srgbClr val="000066"/>
                </a:solidFill>
                <a:latin typeface="Times New Roman" pitchFamily="18" charset="0"/>
              </a:rPr>
              <a:t>Ядром</a:t>
            </a:r>
            <a:r>
              <a:rPr lang="uk-UA" altLang="ru-RU" sz="3400" smtClean="0">
                <a:solidFill>
                  <a:srgbClr val="000066"/>
                </a:solidFill>
                <a:latin typeface="Times New Roman" pitchFamily="18" charset="0"/>
              </a:rPr>
              <a:t> навчально-пізнавальної діяльності </a:t>
            </a:r>
            <a:r>
              <a:rPr lang="uk-UA" altLang="ru-RU" sz="3400" b="1" smtClean="0">
                <a:solidFill>
                  <a:srgbClr val="000066"/>
                </a:solidFill>
                <a:latin typeface="Times New Roman" pitchFamily="18" charset="0"/>
              </a:rPr>
              <a:t>є</a:t>
            </a:r>
            <a:r>
              <a:rPr lang="uk-UA" altLang="ru-RU" sz="3400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uk-UA" altLang="ru-RU" sz="3400" b="1" i="1" smtClean="0">
                <a:solidFill>
                  <a:srgbClr val="CC0066"/>
                </a:solidFill>
                <a:latin typeface="Times New Roman" pitchFamily="18" charset="0"/>
              </a:rPr>
              <a:t>бажання</a:t>
            </a:r>
            <a:r>
              <a:rPr lang="uk-UA" altLang="ru-RU" sz="3400" b="1" i="1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uk-UA" altLang="ru-RU" sz="3400" smtClean="0">
                <a:solidFill>
                  <a:srgbClr val="000066"/>
                </a:solidFill>
                <a:latin typeface="Times New Roman" pitchFamily="18" charset="0"/>
              </a:rPr>
              <a:t>дитини </a:t>
            </a:r>
            <a:r>
              <a:rPr lang="uk-UA" altLang="ru-RU" sz="3400" b="1" i="1" smtClean="0">
                <a:solidFill>
                  <a:srgbClr val="CC0066"/>
                </a:solidFill>
                <a:latin typeface="Times New Roman" pitchFamily="18" charset="0"/>
              </a:rPr>
              <a:t>здобувати знання</a:t>
            </a:r>
            <a:r>
              <a:rPr lang="uk-UA" altLang="ru-RU" sz="4000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  <a:br>
              <a:rPr lang="uk-UA" altLang="ru-RU" sz="4000" smtClean="0">
                <a:solidFill>
                  <a:srgbClr val="000066"/>
                </a:solidFill>
                <a:latin typeface="Times New Roman" pitchFamily="18" charset="0"/>
              </a:rPr>
            </a:br>
            <a:endParaRPr lang="ru-RU" altLang="ru-RU" sz="4000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539750" y="2133600"/>
            <a:ext cx="36718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uk-UA" altLang="ru-RU" sz="3600">
                <a:latin typeface="Times New Roman" pitchFamily="18" charset="0"/>
              </a:rPr>
              <a:t> </a:t>
            </a:r>
            <a:r>
              <a:rPr lang="uk-UA" altLang="ru-RU" sz="3600" b="1">
                <a:solidFill>
                  <a:srgbClr val="FF0000"/>
                </a:solidFill>
                <a:latin typeface="Times New Roman" pitchFamily="18" charset="0"/>
              </a:rPr>
              <a:t>УМІННЯ</a:t>
            </a:r>
            <a:endParaRPr lang="ru-RU" altLang="ru-RU" sz="3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0" y="1557338"/>
            <a:ext cx="39957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uk-UA" altLang="ru-RU" sz="3600">
                <a:latin typeface="Times New Roman" pitchFamily="18" charset="0"/>
              </a:rPr>
              <a:t>  </a:t>
            </a:r>
            <a:r>
              <a:rPr lang="uk-UA" altLang="ru-RU" sz="3600" b="1">
                <a:solidFill>
                  <a:srgbClr val="FF0000"/>
                </a:solidFill>
                <a:latin typeface="Times New Roman" pitchFamily="18" charset="0"/>
              </a:rPr>
              <a:t>БАЖАННЯ</a:t>
            </a:r>
            <a:endParaRPr lang="ru-RU" altLang="ru-RU" sz="3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293" name="Rectangle 8"/>
          <p:cNvSpPr>
            <a:spLocks noChangeArrowheads="1"/>
          </p:cNvSpPr>
          <p:nvPr/>
        </p:nvSpPr>
        <p:spPr bwMode="auto">
          <a:xfrm>
            <a:off x="842963" y="2755900"/>
            <a:ext cx="3168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uk-UA" altLang="ru-RU" sz="3600">
                <a:latin typeface="Times New Roman" pitchFamily="18" charset="0"/>
              </a:rPr>
              <a:t> </a:t>
            </a:r>
            <a:r>
              <a:rPr lang="uk-UA" altLang="ru-RU" sz="3600" b="1">
                <a:solidFill>
                  <a:srgbClr val="FF0000"/>
                </a:solidFill>
                <a:latin typeface="Times New Roman" pitchFamily="18" charset="0"/>
              </a:rPr>
              <a:t>ПОТРЕБА</a:t>
            </a:r>
            <a:endParaRPr lang="ru-RU" altLang="ru-RU" sz="3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294" name="Rectangle 7"/>
          <p:cNvSpPr>
            <a:spLocks noChangeArrowheads="1"/>
          </p:cNvSpPr>
          <p:nvPr/>
        </p:nvSpPr>
        <p:spPr bwMode="auto">
          <a:xfrm flipH="1">
            <a:off x="1187450" y="3429000"/>
            <a:ext cx="32400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uk-UA" altLang="ru-RU" sz="3600">
                <a:latin typeface="Times New Roman" pitchFamily="18" charset="0"/>
              </a:rPr>
              <a:t> </a:t>
            </a:r>
            <a:r>
              <a:rPr lang="uk-UA" altLang="ru-RU" sz="3600" b="1">
                <a:solidFill>
                  <a:srgbClr val="FF0000"/>
                </a:solidFill>
                <a:latin typeface="Times New Roman" pitchFamily="18" charset="0"/>
              </a:rPr>
              <a:t>ЗДАТНІСТЬ</a:t>
            </a:r>
          </a:p>
        </p:txBody>
      </p:sp>
      <p:sp>
        <p:nvSpPr>
          <p:cNvPr id="12295" name="Rectangle 10"/>
          <p:cNvSpPr>
            <a:spLocks noChangeArrowheads="1"/>
          </p:cNvSpPr>
          <p:nvPr/>
        </p:nvSpPr>
        <p:spPr bwMode="auto">
          <a:xfrm>
            <a:off x="2627313" y="4581525"/>
            <a:ext cx="63373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ru-RU" sz="3600" b="1">
                <a:solidFill>
                  <a:srgbClr val="000099"/>
                </a:solidFill>
                <a:latin typeface="Times New Roman" pitchFamily="18" charset="0"/>
              </a:rPr>
              <a:t>САМОСТІЙНО </a:t>
            </a:r>
          </a:p>
          <a:p>
            <a:pPr algn="ctr"/>
            <a:r>
              <a:rPr lang="uk-UA" altLang="ru-RU" sz="3600" b="1">
                <a:solidFill>
                  <a:srgbClr val="000099"/>
                </a:solidFill>
                <a:latin typeface="Times New Roman" pitchFamily="18" charset="0"/>
              </a:rPr>
              <a:t>ВЧИТИСЯ</a:t>
            </a:r>
          </a:p>
          <a:p>
            <a:r>
              <a:rPr lang="uk-UA" altLang="ru-RU" sz="3600" b="1">
                <a:solidFill>
                  <a:srgbClr val="000099"/>
                </a:solidFill>
                <a:latin typeface="Times New Roman" pitchFamily="18" charset="0"/>
              </a:rPr>
              <a:t>     (ключова компетентність)</a:t>
            </a:r>
            <a:endParaRPr lang="ru-RU" altLang="ru-RU" sz="3600" b="1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2296" name="AutoShape 42"/>
          <p:cNvSpPr>
            <a:spLocks noChangeArrowheads="1"/>
          </p:cNvSpPr>
          <p:nvPr/>
        </p:nvSpPr>
        <p:spPr bwMode="auto">
          <a:xfrm>
            <a:off x="3013075" y="1828800"/>
            <a:ext cx="360363" cy="576263"/>
          </a:xfrm>
          <a:prstGeom prst="curvedLeftArrow">
            <a:avLst>
              <a:gd name="adj1" fmla="val 16391"/>
              <a:gd name="adj2" fmla="val 63965"/>
              <a:gd name="adj3" fmla="val 2744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3600">
              <a:latin typeface="Times New Roman" pitchFamily="18" charset="0"/>
            </a:endParaRPr>
          </a:p>
        </p:txBody>
      </p:sp>
      <p:sp>
        <p:nvSpPr>
          <p:cNvPr id="12297" name="AutoShape 42"/>
          <p:cNvSpPr>
            <a:spLocks noChangeArrowheads="1"/>
          </p:cNvSpPr>
          <p:nvPr/>
        </p:nvSpPr>
        <p:spPr bwMode="auto">
          <a:xfrm>
            <a:off x="3563938" y="2500313"/>
            <a:ext cx="361950" cy="576262"/>
          </a:xfrm>
          <a:prstGeom prst="curvedLeftArrow">
            <a:avLst>
              <a:gd name="adj1" fmla="val 16319"/>
              <a:gd name="adj2" fmla="val 63684"/>
              <a:gd name="adj3" fmla="val 2744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3600">
              <a:latin typeface="Times New Roman" pitchFamily="18" charset="0"/>
            </a:endParaRPr>
          </a:p>
        </p:txBody>
      </p:sp>
      <p:sp>
        <p:nvSpPr>
          <p:cNvPr id="12298" name="AutoShape 42"/>
          <p:cNvSpPr>
            <a:spLocks noChangeArrowheads="1"/>
          </p:cNvSpPr>
          <p:nvPr/>
        </p:nvSpPr>
        <p:spPr bwMode="auto">
          <a:xfrm>
            <a:off x="4133850" y="3135313"/>
            <a:ext cx="360363" cy="576262"/>
          </a:xfrm>
          <a:prstGeom prst="curvedLeftArrow">
            <a:avLst>
              <a:gd name="adj1" fmla="val 16391"/>
              <a:gd name="adj2" fmla="val 63965"/>
              <a:gd name="adj3" fmla="val 2744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3600">
              <a:latin typeface="Times New Roman" pitchFamily="18" charset="0"/>
            </a:endParaRPr>
          </a:p>
        </p:txBody>
      </p:sp>
      <p:sp>
        <p:nvSpPr>
          <p:cNvPr id="12299" name="AutoShape 43"/>
          <p:cNvSpPr>
            <a:spLocks noChangeArrowheads="1"/>
          </p:cNvSpPr>
          <p:nvPr/>
        </p:nvSpPr>
        <p:spPr bwMode="auto">
          <a:xfrm rot="18739807" flipH="1">
            <a:off x="4338638" y="3817938"/>
            <a:ext cx="407987" cy="896937"/>
          </a:xfrm>
          <a:prstGeom prst="downArrow">
            <a:avLst>
              <a:gd name="adj1" fmla="val 50000"/>
              <a:gd name="adj2" fmla="val 7978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3600">
              <a:latin typeface="Times New Roman" pitchFamily="18" charset="0"/>
            </a:endParaRPr>
          </a:p>
        </p:txBody>
      </p:sp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476672"/>
            <a:ext cx="7776864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4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FF"/>
                    </a:gs>
                    <a:gs pos="100000">
                      <a:srgbClr val="0000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у розвивальній системі</a:t>
            </a:r>
          </a:p>
        </p:txBody>
      </p:sp>
      <p:sp>
        <p:nvSpPr>
          <p:cNvPr id="6" name="AutoShape 66"/>
          <p:cNvSpPr>
            <a:spLocks noChangeArrowheads="1"/>
          </p:cNvSpPr>
          <p:nvPr/>
        </p:nvSpPr>
        <p:spPr bwMode="auto">
          <a:xfrm>
            <a:off x="1042988" y="1773238"/>
            <a:ext cx="5327650" cy="576262"/>
          </a:xfrm>
          <a:prstGeom prst="roundRect">
            <a:avLst>
              <a:gd name="adj" fmla="val 16667"/>
            </a:avLst>
          </a:prstGeom>
          <a:solidFill>
            <a:srgbClr val="F2F4A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buFont typeface="Wingdings" pitchFamily="2" charset="2"/>
              <a:buChar char="Ø"/>
            </a:pPr>
            <a:r>
              <a:rPr lang="uk-UA" altLang="ru-RU" sz="2400" b="1" i="1">
                <a:latin typeface="Times New Roman" pitchFamily="18" charset="0"/>
                <a:cs typeface="Times New Roman" pitchFamily="18" charset="0"/>
              </a:rPr>
              <a:t> професійно компетентний</a:t>
            </a:r>
            <a:endParaRPr lang="uk-UA" altLang="ru-RU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65"/>
          <p:cNvSpPr>
            <a:spLocks noChangeArrowheads="1"/>
          </p:cNvSpPr>
          <p:nvPr/>
        </p:nvSpPr>
        <p:spPr bwMode="auto">
          <a:xfrm>
            <a:off x="1619250" y="2781300"/>
            <a:ext cx="5545138" cy="576263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buFont typeface="Wingdings" pitchFamily="2" charset="2"/>
              <a:buChar char="Ø"/>
            </a:pPr>
            <a:r>
              <a:rPr lang="uk-UA" altLang="ru-RU" sz="2400" b="1" i="1">
                <a:latin typeface="Times New Roman" pitchFamily="18" charset="0"/>
                <a:cs typeface="Times New Roman" pitchFamily="18" charset="0"/>
              </a:rPr>
              <a:t> гуманіст</a:t>
            </a:r>
            <a:endParaRPr lang="uk-UA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64"/>
          <p:cNvSpPr>
            <a:spLocks noChangeArrowheads="1"/>
          </p:cNvSpPr>
          <p:nvPr/>
        </p:nvSpPr>
        <p:spPr bwMode="auto">
          <a:xfrm>
            <a:off x="2124075" y="3789363"/>
            <a:ext cx="5688013" cy="576262"/>
          </a:xfrm>
          <a:prstGeom prst="roundRect">
            <a:avLst>
              <a:gd name="adj" fmla="val 16667"/>
            </a:avLst>
          </a:prstGeom>
          <a:solidFill>
            <a:schemeClr val="accent1">
              <a:lumMod val="9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uk-UA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рівноправний партнер</a:t>
            </a:r>
            <a:endParaRPr lang="uk-UA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utoShape 63"/>
          <p:cNvSpPr>
            <a:spLocks noChangeArrowheads="1"/>
          </p:cNvSpPr>
          <p:nvPr/>
        </p:nvSpPr>
        <p:spPr bwMode="auto">
          <a:xfrm>
            <a:off x="2555875" y="4797425"/>
            <a:ext cx="5543550" cy="576263"/>
          </a:xfrm>
          <a:prstGeom prst="roundRect">
            <a:avLst>
              <a:gd name="adj" fmla="val 16667"/>
            </a:avLst>
          </a:prstGeom>
          <a:solidFill>
            <a:srgbClr val="CC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buFont typeface="Wingdings" pitchFamily="2" charset="2"/>
              <a:buChar char="Ø"/>
            </a:pPr>
            <a:r>
              <a:rPr lang="uk-UA" altLang="ru-RU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400" b="1" i="1">
                <a:latin typeface="Times New Roman" pitchFamily="18" charset="0"/>
                <a:cs typeface="Times New Roman" pitchFamily="18" charset="0"/>
              </a:rPr>
              <a:t>організатор навчальної діяльності</a:t>
            </a:r>
          </a:p>
        </p:txBody>
      </p:sp>
      <p:sp>
        <p:nvSpPr>
          <p:cNvPr id="10" name="AutoShape 60"/>
          <p:cNvSpPr>
            <a:spLocks noChangeArrowheads="1"/>
          </p:cNvSpPr>
          <p:nvPr/>
        </p:nvSpPr>
        <p:spPr bwMode="auto">
          <a:xfrm>
            <a:off x="3132138" y="5876925"/>
            <a:ext cx="5688012" cy="576263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uk-UA" alt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учасник колективного процесу пізнання</a:t>
            </a:r>
            <a:endParaRPr lang="uk-UA" alt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20" name="Рисунок 12" descr="http://www.nvk-schaslyve.com.ua/wp-content/uploads/2014/06/1-%D0%BA%D0%BB%D0%B0%D1%8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" y="4572000"/>
            <a:ext cx="22383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243960"/>
            <a:ext cx="807524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FF"/>
                    </a:gs>
                    <a:gs pos="100000">
                      <a:srgbClr val="0000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Учень</a:t>
            </a:r>
            <a:r>
              <a:rPr lang="ru-RU" sz="4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FF"/>
                    </a:gs>
                    <a:gs pos="100000">
                      <a:srgbClr val="0000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4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FF"/>
                    </a:gs>
                    <a:gs pos="100000">
                      <a:srgbClr val="0000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розвивальній</a:t>
            </a:r>
            <a:r>
              <a:rPr lang="ru-RU" sz="4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FF"/>
                    </a:gs>
                    <a:gs pos="100000">
                      <a:srgbClr val="0000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FF"/>
                    </a:gs>
                    <a:gs pos="100000">
                      <a:srgbClr val="0000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endParaRPr lang="ru-RU" sz="4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6"/>
          <p:cNvSpPr>
            <a:spLocks noChangeArrowheads="1"/>
          </p:cNvSpPr>
          <p:nvPr/>
        </p:nvSpPr>
        <p:spPr bwMode="auto">
          <a:xfrm>
            <a:off x="684213" y="1700213"/>
            <a:ext cx="3600450" cy="1368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uk-UA" alt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цілісна особистість</a:t>
            </a:r>
            <a:endParaRPr lang="ru-RU" alt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val 18"/>
          <p:cNvSpPr>
            <a:spLocks noChangeArrowheads="1"/>
          </p:cNvSpPr>
          <p:nvPr/>
        </p:nvSpPr>
        <p:spPr bwMode="auto">
          <a:xfrm>
            <a:off x="4787900" y="1700213"/>
            <a:ext cx="3600450" cy="1368425"/>
          </a:xfrm>
          <a:prstGeom prst="ellipse">
            <a:avLst/>
          </a:prstGeom>
          <a:solidFill>
            <a:srgbClr val="CC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altLang="ru-RU" sz="2000" b="1" i="1">
                <a:latin typeface="Times New Roman" pitchFamily="18" charset="0"/>
                <a:cs typeface="Times New Roman" pitchFamily="18" charset="0"/>
              </a:rPr>
              <a:t>суб'єкт навчання</a:t>
            </a:r>
            <a:endParaRPr lang="ru-RU" altLang="ru-RU" sz="20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Oval 15"/>
          <p:cNvSpPr>
            <a:spLocks noChangeArrowheads="1"/>
          </p:cNvSpPr>
          <p:nvPr/>
        </p:nvSpPr>
        <p:spPr bwMode="auto">
          <a:xfrm>
            <a:off x="2555875" y="3357563"/>
            <a:ext cx="3600450" cy="1368425"/>
          </a:xfrm>
          <a:prstGeom prst="ellipse">
            <a:avLst/>
          </a:prstGeom>
          <a:solidFill>
            <a:srgbClr val="66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altLang="ru-RU" sz="2000" b="1" i="1">
                <a:latin typeface="Times New Roman" pitchFamily="18" charset="0"/>
                <a:cs typeface="Times New Roman" pitchFamily="18" charset="0"/>
              </a:rPr>
              <a:t>учасник навчального </a:t>
            </a:r>
          </a:p>
          <a:p>
            <a:pPr algn="ctr"/>
            <a:r>
              <a:rPr lang="uk-UA" altLang="ru-RU" sz="2000" b="1" i="1">
                <a:latin typeface="Times New Roman" pitchFamily="18" charset="0"/>
                <a:cs typeface="Times New Roman" pitchFamily="18" charset="0"/>
              </a:rPr>
              <a:t>співробітництва</a:t>
            </a:r>
            <a:endParaRPr lang="ru-RU" altLang="ru-RU" sz="20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323850" y="5013325"/>
            <a:ext cx="3600450" cy="1368425"/>
          </a:xfrm>
          <a:prstGeom prst="ellipse">
            <a:avLst/>
          </a:prstGeom>
          <a:solidFill>
            <a:srgbClr val="CC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altLang="ru-RU" sz="2000" b="1" i="1">
                <a:latin typeface="Times New Roman" pitchFamily="18" charset="0"/>
                <a:cs typeface="Times New Roman" pitchFamily="18" charset="0"/>
              </a:rPr>
              <a:t>критично мисляча людина</a:t>
            </a:r>
            <a:endParaRPr lang="ru-RU" altLang="ru-RU" sz="20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5076825" y="4941888"/>
            <a:ext cx="3600450" cy="1368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uk-UA" alt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той, хто навчається</a:t>
            </a:r>
            <a:endParaRPr lang="ru-RU" alt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3075" y="3068638"/>
            <a:ext cx="2244725" cy="181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3"/>
          <p:cNvSpPr>
            <a:spLocks noChangeArrowheads="1"/>
          </p:cNvSpPr>
          <p:nvPr/>
        </p:nvSpPr>
        <p:spPr bwMode="auto">
          <a:xfrm>
            <a:off x="2555875" y="1109663"/>
            <a:ext cx="6389688" cy="483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ru-RU" sz="2800" b="1" i="1">
                <a:latin typeface="Times New Roman" pitchFamily="18" charset="0"/>
                <a:cs typeface="Times New Roman" pitchFamily="18" charset="0"/>
              </a:rPr>
              <a:t>Урок – це уніфікована форма навчання в школі. У сучасному трактуванні – це одна з форм навчання, яка передбачає цілеспрямовану, чітко організовану, насичену відповідним змістом й методично обладнану систему пізнавального і виховуючого спілкування, взаємовідносин між тими хто вчиться і хто вчить, оволодіння знаннями, вміннями та навичками.</a:t>
            </a:r>
          </a:p>
        </p:txBody>
      </p:sp>
      <p:pic>
        <p:nvPicPr>
          <p:cNvPr id="15363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04813"/>
            <a:ext cx="217805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3"/>
          <p:cNvSpPr>
            <a:spLocks noChangeArrowheads="1"/>
          </p:cNvSpPr>
          <p:nvPr/>
        </p:nvSpPr>
        <p:spPr bwMode="auto">
          <a:xfrm>
            <a:off x="250825" y="260350"/>
            <a:ext cx="8785225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>
                <a:solidFill>
                  <a:srgbClr val="4B4B4B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altLang="ru-RU" sz="36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Основні типи уроків </a:t>
            </a:r>
          </a:p>
          <a:p>
            <a:pPr algn="ctr">
              <a:lnSpc>
                <a:spcPct val="150000"/>
              </a:lnSpc>
            </a:pPr>
            <a:r>
              <a:rPr lang="ru-RU" altLang="ru-RU" sz="36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розвивальному навчанні</a:t>
            </a:r>
            <a:endParaRPr lang="ru-RU" altLang="ru-RU" sz="36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altLang="ru-RU" sz="3200" i="1">
                <a:latin typeface="Times New Roman" pitchFamily="18" charset="0"/>
                <a:cs typeface="Times New Roman" pitchFamily="18" charset="0"/>
              </a:rPr>
              <a:t>1. Урок постановки навчальної задачі.</a:t>
            </a:r>
          </a:p>
          <a:p>
            <a:pPr algn="just">
              <a:lnSpc>
                <a:spcPct val="150000"/>
              </a:lnSpc>
            </a:pPr>
            <a:r>
              <a:rPr lang="ru-RU" altLang="ru-RU" sz="3200" i="1">
                <a:latin typeface="Times New Roman" pitchFamily="18" charset="0"/>
                <a:cs typeface="Times New Roman" pitchFamily="18" charset="0"/>
              </a:rPr>
              <a:t>2. Урок розв’язання навчальної задачі.</a:t>
            </a:r>
          </a:p>
          <a:p>
            <a:pPr>
              <a:lnSpc>
                <a:spcPct val="150000"/>
              </a:lnSpc>
            </a:pPr>
            <a:r>
              <a:rPr lang="ru-RU" altLang="ru-RU" sz="3200" i="1">
                <a:latin typeface="Times New Roman" pitchFamily="18" charset="0"/>
                <a:cs typeface="Times New Roman" pitchFamily="18" charset="0"/>
              </a:rPr>
              <a:t>3. Урок моделювання й перетворення моделі.</a:t>
            </a:r>
          </a:p>
          <a:p>
            <a:pPr>
              <a:lnSpc>
                <a:spcPct val="150000"/>
              </a:lnSpc>
            </a:pPr>
            <a:r>
              <a:rPr lang="ru-RU" altLang="ru-RU" sz="3200" i="1">
                <a:latin typeface="Times New Roman" pitchFamily="18" charset="0"/>
                <a:cs typeface="Times New Roman" pitchFamily="18" charset="0"/>
              </a:rPr>
              <a:t>4. Урок розв’язання окремих задач із застосування відкритого способу.</a:t>
            </a:r>
          </a:p>
          <a:p>
            <a:pPr algn="just">
              <a:lnSpc>
                <a:spcPct val="150000"/>
              </a:lnSpc>
            </a:pPr>
            <a:r>
              <a:rPr lang="ru-RU" altLang="ru-RU" sz="3200" i="1">
                <a:latin typeface="Times New Roman" pitchFamily="18" charset="0"/>
                <a:cs typeface="Times New Roman" pitchFamily="18" charset="0"/>
              </a:rPr>
              <a:t>5. Урок контролю й оцінки.</a:t>
            </a:r>
          </a:p>
        </p:txBody>
      </p:sp>
      <p:pic>
        <p:nvPicPr>
          <p:cNvPr id="16387" name="Рисунок 4" descr="http://xn----8sbbf1bdd8bkiff5hg.xn--p1ai/wp-content/uploads/2014/07/0_657da_d4fec14e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5207000"/>
            <a:ext cx="32766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11"/>
          <p:cNvGrpSpPr>
            <a:grpSpLocks/>
          </p:cNvGrpSpPr>
          <p:nvPr/>
        </p:nvGrpSpPr>
        <p:grpSpPr bwMode="auto">
          <a:xfrm>
            <a:off x="1692275" y="220663"/>
            <a:ext cx="5514975" cy="2598737"/>
            <a:chOff x="1658" y="5137"/>
            <a:chExt cx="8684" cy="4092"/>
          </a:xfrm>
        </p:grpSpPr>
        <p:grpSp>
          <p:nvGrpSpPr>
            <p:cNvPr id="17414" name="Group 12"/>
            <p:cNvGrpSpPr>
              <a:grpSpLocks/>
            </p:cNvGrpSpPr>
            <p:nvPr/>
          </p:nvGrpSpPr>
          <p:grpSpPr bwMode="auto">
            <a:xfrm>
              <a:off x="1658" y="5137"/>
              <a:ext cx="8684" cy="3264"/>
              <a:chOff x="1767" y="663"/>
              <a:chExt cx="8684" cy="3264"/>
            </a:xfrm>
          </p:grpSpPr>
          <p:sp>
            <p:nvSpPr>
              <p:cNvPr id="17419" name="Rectangle 13"/>
              <p:cNvSpPr>
                <a:spLocks noChangeArrowheads="1"/>
              </p:cNvSpPr>
              <p:nvPr/>
            </p:nvSpPr>
            <p:spPr bwMode="auto">
              <a:xfrm>
                <a:off x="1767" y="2771"/>
                <a:ext cx="4080" cy="115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altLang="ru-RU"/>
              </a:p>
            </p:txBody>
          </p:sp>
          <p:sp>
            <p:nvSpPr>
              <p:cNvPr id="17420" name="Rectangle 14"/>
              <p:cNvSpPr>
                <a:spLocks noChangeArrowheads="1"/>
              </p:cNvSpPr>
              <p:nvPr/>
            </p:nvSpPr>
            <p:spPr bwMode="auto">
              <a:xfrm>
                <a:off x="6261" y="2771"/>
                <a:ext cx="4190" cy="115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altLang="ru-RU"/>
              </a:p>
            </p:txBody>
          </p:sp>
          <p:sp>
            <p:nvSpPr>
              <p:cNvPr id="17421" name="Text Box 15"/>
              <p:cNvSpPr txBox="1">
                <a:spLocks noChangeArrowheads="1"/>
              </p:cNvSpPr>
              <p:nvPr/>
            </p:nvSpPr>
            <p:spPr bwMode="auto">
              <a:xfrm>
                <a:off x="6458" y="2924"/>
                <a:ext cx="3862" cy="82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uk-UA" altLang="ru-RU" sz="2400" b="1">
                    <a:solidFill>
                      <a:srgbClr val="990000"/>
                    </a:solidFill>
                    <a:latin typeface="Times New Roman" pitchFamily="18" charset="0"/>
                  </a:rPr>
                  <a:t>Групова робота</a:t>
                </a:r>
                <a:r>
                  <a:rPr lang="ru-RU" altLang="ru-RU" sz="2400">
                    <a:solidFill>
                      <a:srgbClr val="990000"/>
                    </a:solidFill>
                    <a:latin typeface="Times New Roman" pitchFamily="18" charset="0"/>
                  </a:rPr>
                  <a:t> </a:t>
                </a:r>
              </a:p>
              <a:p>
                <a:endParaRPr lang="ru-RU" altLang="ru-RU"/>
              </a:p>
            </p:txBody>
          </p:sp>
          <p:cxnSp>
            <p:nvCxnSpPr>
              <p:cNvPr id="17422" name="AutoShape 16"/>
              <p:cNvCxnSpPr>
                <a:cxnSpLocks noChangeShapeType="1"/>
              </p:cNvCxnSpPr>
              <p:nvPr/>
            </p:nvCxnSpPr>
            <p:spPr bwMode="auto">
              <a:xfrm flipH="1">
                <a:off x="4015" y="2269"/>
                <a:ext cx="611" cy="50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7423" name="AutoShape 17"/>
              <p:cNvCxnSpPr>
                <a:cxnSpLocks noChangeShapeType="1"/>
              </p:cNvCxnSpPr>
              <p:nvPr/>
            </p:nvCxnSpPr>
            <p:spPr bwMode="auto">
              <a:xfrm>
                <a:off x="7462" y="2291"/>
                <a:ext cx="284" cy="48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7424" name="Text Box 19"/>
              <p:cNvSpPr txBox="1">
                <a:spLocks noChangeArrowheads="1"/>
              </p:cNvSpPr>
              <p:nvPr/>
            </p:nvSpPr>
            <p:spPr bwMode="auto">
              <a:xfrm>
                <a:off x="3109" y="663"/>
                <a:ext cx="6009" cy="1604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uk-UA" altLang="ru-RU" sz="2800" b="1">
                    <a:solidFill>
                      <a:srgbClr val="990000"/>
                    </a:solidFill>
                    <a:latin typeface="Times New Roman" pitchFamily="18" charset="0"/>
                    <a:cs typeface="Times New Roman" pitchFamily="18" charset="0"/>
                  </a:rPr>
                  <a:t>Форми роботи</a:t>
                </a:r>
                <a:endParaRPr lang="ru-RU" altLang="ru-RU" sz="2800" b="1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uk-UA" altLang="ru-RU" sz="2800" b="1">
                    <a:solidFill>
                      <a:srgbClr val="990000"/>
                    </a:solidFill>
                    <a:latin typeface="Times New Roman" pitchFamily="18" charset="0"/>
                    <a:cs typeface="Times New Roman" pitchFamily="18" charset="0"/>
                  </a:rPr>
                  <a:t>на уроках</a:t>
                </a:r>
                <a:endParaRPr lang="ru-RU" altLang="ru-RU" sz="2800" b="1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7425" name="Text Box 20"/>
              <p:cNvSpPr txBox="1">
                <a:spLocks noChangeArrowheads="1"/>
              </p:cNvSpPr>
              <p:nvPr/>
            </p:nvSpPr>
            <p:spPr bwMode="auto">
              <a:xfrm>
                <a:off x="2051" y="2924"/>
                <a:ext cx="3295" cy="80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uk-UA" altLang="ru-RU" sz="2400" b="1">
                    <a:solidFill>
                      <a:srgbClr val="990000"/>
                    </a:solidFill>
                    <a:latin typeface="Times New Roman" pitchFamily="18" charset="0"/>
                  </a:rPr>
                  <a:t>Парна робота</a:t>
                </a:r>
                <a:r>
                  <a:rPr lang="ru-RU" altLang="ru-RU" sz="2400">
                    <a:solidFill>
                      <a:srgbClr val="990000"/>
                    </a:solidFill>
                    <a:latin typeface="Times New Roman" pitchFamily="18" charset="0"/>
                  </a:rPr>
                  <a:t> </a:t>
                </a:r>
              </a:p>
              <a:p>
                <a:endParaRPr lang="ru-RU" altLang="ru-RU"/>
              </a:p>
            </p:txBody>
          </p:sp>
        </p:grpSp>
        <p:cxnSp>
          <p:nvCxnSpPr>
            <p:cNvPr id="17415" name="AutoShape 21"/>
            <p:cNvCxnSpPr>
              <a:cxnSpLocks noChangeShapeType="1"/>
            </p:cNvCxnSpPr>
            <p:nvPr/>
          </p:nvCxnSpPr>
          <p:spPr bwMode="auto">
            <a:xfrm>
              <a:off x="3709" y="8401"/>
              <a:ext cx="0" cy="41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7416" name="AutoShape 22"/>
            <p:cNvCxnSpPr>
              <a:cxnSpLocks noChangeShapeType="1"/>
            </p:cNvCxnSpPr>
            <p:nvPr/>
          </p:nvCxnSpPr>
          <p:spPr bwMode="auto">
            <a:xfrm>
              <a:off x="3709" y="8815"/>
              <a:ext cx="4364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7417" name="AutoShape 23"/>
            <p:cNvCxnSpPr>
              <a:cxnSpLocks noChangeShapeType="1"/>
            </p:cNvCxnSpPr>
            <p:nvPr/>
          </p:nvCxnSpPr>
          <p:spPr bwMode="auto">
            <a:xfrm>
              <a:off x="8073" y="8401"/>
              <a:ext cx="0" cy="41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7418" name="AutoShape 24"/>
            <p:cNvCxnSpPr>
              <a:cxnSpLocks noChangeShapeType="1"/>
            </p:cNvCxnSpPr>
            <p:nvPr/>
          </p:nvCxnSpPr>
          <p:spPr bwMode="auto">
            <a:xfrm>
              <a:off x="5781" y="8815"/>
              <a:ext cx="0" cy="41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29699" name="TextBox 26"/>
          <p:cNvSpPr txBox="1">
            <a:spLocks noChangeArrowheads="1"/>
          </p:cNvSpPr>
          <p:nvPr/>
        </p:nvSpPr>
        <p:spPr bwMode="auto">
          <a:xfrm>
            <a:off x="509588" y="2801938"/>
            <a:ext cx="8072437" cy="46196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uk-UA" altLang="ru-RU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Елементи, характерні для парної та групової роботи:</a:t>
            </a:r>
            <a:endParaRPr lang="ru-RU" altLang="ru-RU" sz="2400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3924300" y="3327400"/>
            <a:ext cx="4319588" cy="28622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indent="4508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0" hangingPunct="0">
              <a:spcBef>
                <a:spcPct val="0"/>
              </a:spcBef>
              <a:defRPr/>
            </a:pPr>
            <a:r>
              <a:rPr lang="uk-UA" altLang="ru-RU" sz="2000" b="1" dirty="0">
                <a:solidFill>
                  <a:srgbClr val="990000"/>
                </a:solidFill>
                <a:latin typeface="Times New Roman" pitchFamily="18" charset="0"/>
              </a:rPr>
              <a:t>безпосередня взаємодія,</a:t>
            </a:r>
            <a:endParaRPr lang="ru-RU" altLang="ru-RU" sz="2000" b="1" dirty="0">
              <a:solidFill>
                <a:srgbClr val="990000"/>
              </a:solidFill>
            </a:endParaRPr>
          </a:p>
          <a:p>
            <a:pPr algn="just" eaLnBrk="0" hangingPunct="0">
              <a:spcBef>
                <a:spcPct val="0"/>
              </a:spcBef>
              <a:defRPr/>
            </a:pPr>
            <a:r>
              <a:rPr lang="uk-UA" altLang="ru-RU" sz="2000" b="1" dirty="0">
                <a:solidFill>
                  <a:srgbClr val="990000"/>
                </a:solidFill>
                <a:latin typeface="Times New Roman" pitchFamily="18" charset="0"/>
              </a:rPr>
              <a:t>особиста відповідальність,</a:t>
            </a:r>
            <a:endParaRPr lang="ru-RU" altLang="ru-RU" sz="2000" b="1" dirty="0">
              <a:solidFill>
                <a:srgbClr val="990000"/>
              </a:solidFill>
            </a:endParaRPr>
          </a:p>
          <a:p>
            <a:pPr algn="just" eaLnBrk="0" hangingPunct="0">
              <a:spcBef>
                <a:spcPct val="0"/>
              </a:spcBef>
              <a:defRPr/>
            </a:pPr>
            <a:r>
              <a:rPr lang="uk-UA" altLang="ru-RU" sz="2000" b="1" dirty="0">
                <a:solidFill>
                  <a:srgbClr val="990000"/>
                </a:solidFill>
                <a:latin typeface="Times New Roman" pitchFamily="18" charset="0"/>
              </a:rPr>
              <a:t>міжособистісне спілкування,</a:t>
            </a:r>
            <a:endParaRPr lang="ru-RU" altLang="ru-RU" sz="2000" b="1" dirty="0">
              <a:solidFill>
                <a:srgbClr val="990000"/>
              </a:solidFill>
            </a:endParaRPr>
          </a:p>
          <a:p>
            <a:pPr algn="just" eaLnBrk="0" hangingPunct="0">
              <a:spcBef>
                <a:spcPct val="0"/>
              </a:spcBef>
              <a:defRPr/>
            </a:pPr>
            <a:r>
              <a:rPr lang="uk-UA" altLang="ru-RU" sz="2000" b="1" dirty="0">
                <a:solidFill>
                  <a:srgbClr val="990000"/>
                </a:solidFill>
                <a:latin typeface="Times New Roman" pitchFamily="18" charset="0"/>
              </a:rPr>
              <a:t>групова обробка інформації, </a:t>
            </a:r>
          </a:p>
          <a:p>
            <a:pPr algn="just" eaLnBrk="0" hangingPunct="0">
              <a:spcBef>
                <a:spcPct val="0"/>
              </a:spcBef>
              <a:defRPr/>
            </a:pPr>
            <a:r>
              <a:rPr lang="uk-UA" alt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індивідуальний внесок кожного  </a:t>
            </a:r>
            <a:r>
              <a:rPr lang="uk-UA" alt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0" algn="just" eaLnBrk="0" hangingPunct="0">
              <a:spcBef>
                <a:spcPct val="0"/>
              </a:spcBef>
              <a:buFontTx/>
              <a:buNone/>
              <a:defRPr/>
            </a:pPr>
            <a:r>
              <a:rPr lang="uk-UA" alt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     члена </a:t>
            </a:r>
            <a:r>
              <a:rPr lang="uk-UA" alt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групи та</a:t>
            </a:r>
          </a:p>
          <a:p>
            <a:pPr eaLnBrk="0" hangingPunct="0">
              <a:spcBef>
                <a:spcPct val="0"/>
              </a:spcBef>
              <a:defRPr/>
            </a:pPr>
            <a:r>
              <a:rPr lang="uk-UA" alt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максимальна ефективність</a:t>
            </a:r>
          </a:p>
          <a:p>
            <a:pPr eaLnBrk="0" hangingPunct="0">
              <a:spcBef>
                <a:spcPct val="0"/>
              </a:spcBef>
              <a:buFontTx/>
              <a:buNone/>
              <a:defRPr/>
            </a:pPr>
            <a:r>
              <a:rPr lang="uk-UA" alt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реалізації можливостей </a:t>
            </a:r>
            <a:r>
              <a:rPr lang="uk-UA" alt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eaLnBrk="0" hangingPunct="0">
              <a:spcBef>
                <a:spcPct val="0"/>
              </a:spcBef>
              <a:buFontTx/>
              <a:buNone/>
              <a:defRPr/>
            </a:pPr>
            <a:r>
              <a:rPr lang="uk-UA" alt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кожного </a:t>
            </a:r>
            <a:r>
              <a:rPr lang="uk-UA" alt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члена групи.</a:t>
            </a:r>
          </a:p>
        </p:txBody>
      </p:sp>
      <p:pic>
        <p:nvPicPr>
          <p:cNvPr id="17413" name="Рисунок 19" descr="http://annsite.at.ua/_nw/3/9659475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322638"/>
            <a:ext cx="3529012" cy="277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4"/>
          <p:cNvSpPr>
            <a:spLocks noChangeArrowheads="1"/>
          </p:cNvSpPr>
          <p:nvPr/>
        </p:nvSpPr>
        <p:spPr bwMode="auto">
          <a:xfrm>
            <a:off x="3203575" y="549275"/>
            <a:ext cx="5616575" cy="50165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uk-UA" alt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Принципово важливо, щоб на кожному </a:t>
            </a:r>
            <a:r>
              <a:rPr lang="uk-UA" altLang="ru-RU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uk-UA" alt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дитина переживала радість відкриття, щоб у неї формувалась віра в свої сили. Ефективним засобом, що дозволяє розкритися і само реалізуватися кожній дитині в класі, є створення проблемної ситуації. </a:t>
            </a:r>
          </a:p>
        </p:txBody>
      </p:sp>
      <p:pic>
        <p:nvPicPr>
          <p:cNvPr id="30723" name="Picture 2" descr="Результат пошуку зображень за запитом &quot;картинка чоловічка зі знаком питання&quot;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323849" y="1340768"/>
            <a:ext cx="2692547" cy="309574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4"/>
          <p:cNvSpPr>
            <a:spLocks noGrp="1" noChangeArrowheads="1"/>
          </p:cNvSpPr>
          <p:nvPr>
            <p:ph type="title"/>
          </p:nvPr>
        </p:nvSpPr>
        <p:spPr>
          <a:xfrm>
            <a:off x="512763" y="2832100"/>
            <a:ext cx="7200900" cy="576263"/>
          </a:xfrm>
        </p:spPr>
        <p:txBody>
          <a:bodyPr/>
          <a:lstStyle/>
          <a:p>
            <a:pPr eaLnBrk="1" hangingPunct="1"/>
            <a:r>
              <a:rPr lang="uk-UA" altLang="ru-RU" sz="2800" u="sng" smtClean="0">
                <a:solidFill>
                  <a:srgbClr val="0000CC"/>
                </a:solidFill>
                <a:latin typeface="Times New Roman" pitchFamily="18" charset="0"/>
              </a:rPr>
              <a:t>Компоненти проблемної ситуації</a:t>
            </a:r>
            <a:r>
              <a:rPr lang="uk-UA" altLang="ru-RU" sz="280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endParaRPr lang="ru-RU" altLang="ru-RU" sz="2800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graphicFrame>
        <p:nvGraphicFramePr>
          <p:cNvPr id="2" name="Схема 1"/>
          <p:cNvGraphicFramePr/>
          <p:nvPr/>
        </p:nvGraphicFramePr>
        <p:xfrm>
          <a:off x="683568" y="3221182"/>
          <a:ext cx="6840537" cy="367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39" name="Text Box 20"/>
          <p:cNvSpPr txBox="1">
            <a:spLocks noChangeArrowheads="1"/>
          </p:cNvSpPr>
          <p:nvPr/>
        </p:nvSpPr>
        <p:spPr bwMode="auto">
          <a:xfrm>
            <a:off x="323850" y="188913"/>
            <a:ext cx="8645525" cy="22272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ru-RU" altLang="ru-RU" sz="1800" dirty="0">
                <a:cs typeface="+mn-cs"/>
              </a:rPr>
              <a:t>   </a:t>
            </a:r>
            <a:r>
              <a:rPr lang="ru-RU" altLang="ru-RU" sz="2800" b="1" u="sng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Проблемна</a:t>
            </a:r>
            <a:r>
              <a:rPr lang="ru-RU" altLang="ru-RU" sz="2800" b="1" u="sng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</a:t>
            </a:r>
            <a:r>
              <a:rPr lang="ru-RU" altLang="ru-RU" sz="2800" b="1" u="sng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ситуація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—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психологічний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стан,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що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виникає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в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результаті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мисленнєвої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взаємодії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суб'єкта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(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учня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)  з 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об'єктом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 (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навчальним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матеріалом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),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який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викликає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пізнавальну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потребу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розкрити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суть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процесу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або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явища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,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що</a:t>
            </a: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 </a:t>
            </a:r>
            <a:r>
              <a:rPr lang="ru-RU" alt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+mn-cs"/>
              </a:rPr>
              <a:t>вивчається</a:t>
            </a:r>
            <a:endParaRPr lang="ru-RU" alt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+mn-cs"/>
            </a:endParaRPr>
          </a:p>
        </p:txBody>
      </p:sp>
      <p:pic>
        <p:nvPicPr>
          <p:cNvPr id="19461" name="Рисунок 7" descr="http://www.school88-vrn.ru/wp-content/uploads/2014/09/4362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7363" y="2832100"/>
            <a:ext cx="18065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 i="1" u="sng" smtClean="0">
                <a:solidFill>
                  <a:srgbClr val="0000CC"/>
                </a:solidFill>
                <a:latin typeface="Times New Roman" pitchFamily="18" charset="0"/>
              </a:rPr>
              <a:t>Використання проблемних ситуацій на </a:t>
            </a:r>
            <a:r>
              <a:rPr lang="uk-UA" altLang="ru-RU" sz="4000" b="1" i="1" u="sng" smtClean="0">
                <a:solidFill>
                  <a:srgbClr val="0000CC"/>
                </a:solidFill>
                <a:latin typeface="Times New Roman" pitchFamily="18" charset="0"/>
              </a:rPr>
              <a:t>уроках</a:t>
            </a:r>
            <a:r>
              <a:rPr lang="ru-RU" altLang="ru-RU" sz="4000" b="1" i="1" u="sng" smtClean="0">
                <a:solidFill>
                  <a:srgbClr val="0000CC"/>
                </a:solidFill>
                <a:latin typeface="Times New Roman" pitchFamily="18" charset="0"/>
              </a:rPr>
              <a:t> дає змогу:</a:t>
            </a:r>
            <a:r>
              <a:rPr lang="ru-RU" altLang="ru-RU" sz="4000" b="1" i="1" smtClean="0"/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113"/>
            <a:ext cx="8229600" cy="42100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i="1" smtClean="0">
                <a:latin typeface="Times New Roman" pitchFamily="18" charset="0"/>
              </a:rPr>
              <a:t>-активізувати пізнавальну діяльність учнів;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i="1" smtClean="0">
                <a:latin typeface="Times New Roman" pitchFamily="18" charset="0"/>
              </a:rPr>
              <a:t>-підвищити рівень мотивації;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i="1" smtClean="0">
                <a:latin typeface="Times New Roman" pitchFamily="18" charset="0"/>
              </a:rPr>
              <a:t>-розвинути вміння самостійно і творчо мислити та застосовувати здобуті знання у практичній діяльності;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i="1" smtClean="0">
                <a:latin typeface="Times New Roman" pitchFamily="18" charset="0"/>
              </a:rPr>
              <a:t>-пожвавити мовленнєву активність молодших школярів;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i="1" smtClean="0">
                <a:latin typeface="Times New Roman" pitchFamily="18" charset="0"/>
              </a:rPr>
              <a:t>-забезпечити міцність набутих знань та вмінь.</a:t>
            </a:r>
          </a:p>
          <a:p>
            <a:pPr eaLnBrk="1" hangingPunct="1">
              <a:lnSpc>
                <a:spcPct val="90000"/>
              </a:lnSpc>
            </a:pPr>
            <a:endParaRPr lang="ru-RU" altLang="ru-RU" sz="2400" smtClean="0">
              <a:latin typeface="Times New Roman" pitchFamily="18" charset="0"/>
            </a:endParaRPr>
          </a:p>
        </p:txBody>
      </p:sp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75" y="4816475"/>
            <a:ext cx="3024188" cy="19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ChangeArrowheads="1"/>
          </p:cNvSpPr>
          <p:nvPr/>
        </p:nvSpPr>
        <p:spPr bwMode="auto">
          <a:xfrm>
            <a:off x="539750" y="688975"/>
            <a:ext cx="8208963" cy="526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just" eaLnBrk="0" hangingPunct="0"/>
            <a:r>
              <a:rPr lang="uk-UA" altLang="ru-RU" sz="2800" b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Як засіб підтримки пізнавального інтересу учнів вчителі використовують домашні завдання з творчим характером: придумати завдання з «пасткою», придумати завдання з відповідної теми для друзів та однокласників, придумати завдання зі схемою, придумати речення з усіма можливими орфографічними помилками. Учням задаються домашні завдання декількох рівнів. Дитина виконує те завдання, яке їй більше подобається, або яке в змозі виконати. Завдання, які залишилися. учень виконує за власним бажанням.</a:t>
            </a:r>
          </a:p>
        </p:txBody>
      </p:sp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90000"/>
            </a:schemeClr>
          </a:solidFill>
        </p:spPr>
        <p:txBody>
          <a:bodyPr/>
          <a:lstStyle/>
          <a:p>
            <a:pPr>
              <a:defRPr/>
            </a:pPr>
            <a:r>
              <a:rPr lang="uk-UA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Метод навчання</a:t>
            </a:r>
            <a:br>
              <a:rPr lang="uk-UA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дискусія</a:t>
            </a:r>
            <a:endParaRPr lang="ru-RU" sz="28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1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 навчання -дискусія Важлива роль у системі Д.Б. Ельконіна - В.В. Давидова відводиться такому методу навчання, як навчальна дискусія, у ході реалізації якої від учня вимагається вибір власної точки зору і її обґрунтування. Для організацій на уроці дискусій розроблені ігри-казки, герої яких постійно стикаються з проблемами, розроблені також провокаційні питання і завдання-пастки. Пастками є такі завдання, питання, які в підсумку не мають розв'язання. Особливістю всіх форм організації навчання в системі Д.Б. Ельконіна і В.В. Давидова є дискусійний характер їх проведення. В основі проведення дискусій лежать такі дії учнів, які допомагають їм сформулювати свою точку зору, зіставити її з точкою зору інших учнів і виробити загальну точку зору.</a:t>
            </a:r>
          </a:p>
        </p:txBody>
      </p:sp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229600" cy="908050"/>
          </a:xfrm>
        </p:spPr>
        <p:txBody>
          <a:bodyPr/>
          <a:lstStyle/>
          <a:p>
            <a:pPr eaLnBrk="1" hangingPunct="1"/>
            <a:r>
              <a:rPr lang="uk-UA" altLang="ru-RU" sz="4800" u="sng" smtClean="0">
                <a:solidFill>
                  <a:srgbClr val="0000CC"/>
                </a:solidFill>
                <a:latin typeface="Times New Roman" pitchFamily="18" charset="0"/>
              </a:rPr>
              <a:t>Висновок</a:t>
            </a:r>
            <a:endParaRPr lang="ru-RU" altLang="ru-RU" sz="3600" u="sng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229600" cy="530383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uk-UA" sz="2800" b="1" i="1" dirty="0" smtClean="0">
                <a:solidFill>
                  <a:srgbClr val="990000"/>
                </a:solidFill>
                <a:latin typeface="Times New Roman" panose="02020603050405020304" pitchFamily="18" charset="0"/>
              </a:rPr>
              <a:t>  </a:t>
            </a: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</a:rPr>
              <a:t>Спостереження показують, що розвиток пізнавальної активності можливий за умов :</a:t>
            </a:r>
          </a:p>
          <a:p>
            <a:pPr indent="342900" algn="just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</a:rPr>
              <a:t>- забезпечення розуміння того, для чого потрібно це робити, на який результат орієнтуватися;</a:t>
            </a:r>
          </a:p>
          <a:p>
            <a:pPr indent="342900" algn="just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</a:rPr>
              <a:t>- урахування індивідуальних і вікових особливостей учнів;</a:t>
            </a:r>
          </a:p>
          <a:p>
            <a:pPr indent="342900" algn="just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</a:rPr>
              <a:t>- комбінування різних форм  організації навчальної роботи;</a:t>
            </a:r>
          </a:p>
          <a:p>
            <a:pPr indent="342900" algn="just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</a:rPr>
              <a:t>- стимулювання і заохочення пізнавальної активності учнів з боку вчителя.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uk-UA" b="1" i="1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Саме розвивальне навчання дає змогу створити такі умови.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995738" y="59499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/>
          </a:p>
        </p:txBody>
      </p:sp>
      <p:pic>
        <p:nvPicPr>
          <p:cNvPr id="23557" name="Picture 12" descr="BD05012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-100013"/>
            <a:ext cx="1728787" cy="1511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229600" cy="908050"/>
          </a:xfrm>
        </p:spPr>
        <p:txBody>
          <a:bodyPr/>
          <a:lstStyle/>
          <a:p>
            <a:pPr eaLnBrk="1" hangingPunct="1"/>
            <a:r>
              <a:rPr lang="uk-UA" altLang="ru-RU" sz="4800" u="sng" smtClean="0">
                <a:solidFill>
                  <a:srgbClr val="0000CC"/>
                </a:solidFill>
                <a:latin typeface="Times New Roman" pitchFamily="18" charset="0"/>
              </a:rPr>
              <a:t>Джерела</a:t>
            </a:r>
            <a:endParaRPr lang="ru-RU" altLang="ru-RU" sz="3600" u="sng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2963" y="850900"/>
            <a:ext cx="7905750" cy="5303838"/>
          </a:xfrm>
        </p:spPr>
        <p:txBody>
          <a:bodyPr/>
          <a:lstStyle/>
          <a:p>
            <a:r>
              <a:rPr lang="uk-UA" sz="1800" b="1" i="1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Дичківська І.М. Інноваційні педагогічні технології: Навчальний посібник. – К.: Академвидав, 2004. 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Максимюк С.П. Педагогіка: Навчальний посібник. – К.: Кондор, 2005. 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Давыдов В.В. Теория развивающего обучения / В.В. Давыдов. – М.: ИНТОР, 1996.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Сисоєва С.О. Технологізація освітньої діяльності в умовах неперервної професійної освіти. // Неперервна професійна освіта / За ред. І.А. Зязюна. – К.: АПН Украї- ни, Інститут педагогіки і психології професійної освіти, 2000. 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Урок в системе развивающего образования (Особенности организации групповой работы). Вып. 3-й. – Сост.: Кондратюк Е. М., Толмачева И. Н., Шилкунова З. И. – Под ред. А. К. Дусавицкого. - Харьков, 2002.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Практика розвивального навчання. Збірник статей. // За редакцією O. K. Дусавицького. – Харків, 2004.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Цукерман Г. А. Виды общения в обучении. – Томск: Пеленг, 1993.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uk-UA" sz="2000" b="1" i="1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995738" y="59499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/>
          </a:p>
        </p:txBody>
      </p:sp>
      <p:pic>
        <p:nvPicPr>
          <p:cNvPr id="24581" name="Picture 12" descr="BD05012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638" y="5661025"/>
            <a:ext cx="1193801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2115</TotalTime>
  <Words>1147</Words>
  <Application>Microsoft Office PowerPoint</Application>
  <PresentationFormat>Экран (4:3)</PresentationFormat>
  <Paragraphs>138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Оформление по умолчанию</vt:lpstr>
      <vt:lpstr>Презентация PowerPoint</vt:lpstr>
      <vt:lpstr>Презентация PowerPoint</vt:lpstr>
      <vt:lpstr>Сучасні технології навчання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 «Педагогіка повинна орієнтуватися не на вчорашній, а на завтрашній день дитячого розвитку… Навчання лише тоді ефективне, коли воно йде попереду розвитку».                      Л.С.Виготський</vt:lpstr>
      <vt:lpstr>Презентация PowerPoint</vt:lpstr>
      <vt:lpstr>Відповідно до теорії Даніїла Борисовича Ельконіна розвиток пізнавальної активності здійснюється шляхом накопичення позитивного учбово-пізнавального досвіду, а саме :</vt:lpstr>
      <vt:lpstr> Ядром навчально-пізнавальної діяльності є бажання дитини здобувати знання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Компоненти проблемної ситуації </vt:lpstr>
      <vt:lpstr>Використання проблемних ситуацій на уроках дає змогу: </vt:lpstr>
      <vt:lpstr>Презентация PowerPoint</vt:lpstr>
      <vt:lpstr>Метод навчання дискусія</vt:lpstr>
      <vt:lpstr>Висновок</vt:lpstr>
      <vt:lpstr>Джерела</vt:lpstr>
    </vt:vector>
  </TitlesOfParts>
  <Company>ZXC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Розвиток пізнавальної активності учнів 3 класів на уроках рідної мови засобом використання проблемних технологій.</dc:title>
  <dc:creator>user</dc:creator>
  <cp:lastModifiedBy>www</cp:lastModifiedBy>
  <cp:revision>115</cp:revision>
  <dcterms:created xsi:type="dcterms:W3CDTF">2012-04-30T06:11:20Z</dcterms:created>
  <dcterms:modified xsi:type="dcterms:W3CDTF">2020-02-25T08:03:05Z</dcterms:modified>
</cp:coreProperties>
</file>